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enturyGothic-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italic.fntdata"/><Relationship Id="rId6" Type="http://schemas.openxmlformats.org/officeDocument/2006/relationships/slide" Target="slides/slide2.xml"/><Relationship Id="rId18" Type="http://schemas.openxmlformats.org/officeDocument/2006/relationships/font" Target="fonts/CenturyGothic-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3175"/>
            <a:ext cx="12192000" cy="5203825"/>
          </a:xfrm>
          <a:custGeom>
            <a:rect b="b" l="l" r="r" t="t"/>
            <a:pathLst>
              <a:path extrusionOk="0" h="120000" w="120000">
                <a:moveTo>
                  <a:pt x="120000" y="0"/>
                </a:moveTo>
                <a:lnTo>
                  <a:pt x="0" y="0"/>
                </a:lnTo>
                <a:lnTo>
                  <a:pt x="0" y="113117"/>
                </a:lnTo>
                <a:lnTo>
                  <a:pt x="19645" y="113117"/>
                </a:lnTo>
                <a:lnTo>
                  <a:pt x="23395" y="119707"/>
                </a:lnTo>
                <a:lnTo>
                  <a:pt x="23395" y="119707"/>
                </a:lnTo>
                <a:lnTo>
                  <a:pt x="23479" y="119780"/>
                </a:lnTo>
                <a:lnTo>
                  <a:pt x="23604" y="119890"/>
                </a:lnTo>
                <a:lnTo>
                  <a:pt x="23729" y="120000"/>
                </a:lnTo>
                <a:lnTo>
                  <a:pt x="23833" y="120000"/>
                </a:lnTo>
                <a:lnTo>
                  <a:pt x="23958" y="120000"/>
                </a:lnTo>
                <a:lnTo>
                  <a:pt x="24062" y="119890"/>
                </a:lnTo>
                <a:lnTo>
                  <a:pt x="24187" y="119780"/>
                </a:lnTo>
                <a:lnTo>
                  <a:pt x="24270" y="119707"/>
                </a:lnTo>
                <a:lnTo>
                  <a:pt x="28020" y="113117"/>
                </a:lnTo>
                <a:lnTo>
                  <a:pt x="120000" y="113117"/>
                </a:lnTo>
                <a:lnTo>
                  <a:pt x="12000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3" name="Google Shape;13;p2"/>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54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4" name="Google Shape;14;p2"/>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0" lvl="0" marL="0" marR="0" rtl="0" algn="l">
              <a:spcBef>
                <a:spcPts val="360"/>
              </a:spcBef>
              <a:spcAft>
                <a:spcPts val="0"/>
              </a:spcAft>
              <a:buClr>
                <a:schemeClr val="accent1"/>
              </a:buClr>
              <a:buSzPts val="1800"/>
              <a:buFont typeface="Noto Sans Symbols"/>
              <a:buNone/>
              <a:defRPr b="0" i="0" sz="1800" u="none" cap="none" strike="noStrike">
                <a:solidFill>
                  <a:schemeClr val="lt1"/>
                </a:solidFill>
                <a:latin typeface="Century Gothic"/>
                <a:ea typeface="Century Gothic"/>
                <a:cs typeface="Century Gothic"/>
                <a:sym typeface="Century Gothic"/>
              </a:defRPr>
            </a:lvl1pPr>
            <a:lvl2pPr indent="0" lvl="1" marL="457200" marR="0" rtl="0" algn="ctr">
              <a:spcBef>
                <a:spcPts val="600"/>
              </a:spcBef>
              <a:spcAft>
                <a:spcPts val="0"/>
              </a:spcAft>
              <a:buClr>
                <a:schemeClr val="accent1"/>
              </a:buClr>
              <a:buSzPts val="1600"/>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ctr">
              <a:spcBef>
                <a:spcPts val="600"/>
              </a:spcBef>
              <a:spcAft>
                <a:spcPts val="0"/>
              </a:spcAft>
              <a:buClr>
                <a:schemeClr val="accent1"/>
              </a:buClr>
              <a:buSzPts val="1400"/>
              <a:buFont typeface="Noto Sans Symbols"/>
              <a:buNone/>
              <a:defRPr b="0" i="0" sz="1400" u="none" cap="none" strike="noStrike">
                <a:solidFill>
                  <a:schemeClr val="lt1"/>
                </a:solidFill>
                <a:latin typeface="Century Gothic"/>
                <a:ea typeface="Century Gothic"/>
                <a:cs typeface="Century Gothic"/>
                <a:sym typeface="Century Gothic"/>
              </a:defRPr>
            </a:lvl3pPr>
            <a:lvl4pPr indent="0" lvl="3" marL="1371600" marR="0" rtl="0" algn="ctr">
              <a:spcBef>
                <a:spcPts val="600"/>
              </a:spcBef>
              <a:spcAft>
                <a:spcPts val="0"/>
              </a:spcAft>
              <a:buClr>
                <a:schemeClr val="accent1"/>
              </a:buClr>
              <a:buSzPts val="1200"/>
              <a:buFont typeface="Noto Sans Symbols"/>
              <a:buNone/>
              <a:defRPr b="0" i="0" sz="1200" u="none" cap="none" strike="noStrike">
                <a:solidFill>
                  <a:schemeClr val="lt1"/>
                </a:solidFill>
                <a:latin typeface="Century Gothic"/>
                <a:ea typeface="Century Gothic"/>
                <a:cs typeface="Century Gothic"/>
                <a:sym typeface="Century Gothic"/>
              </a:defRPr>
            </a:lvl4pPr>
            <a:lvl5pPr indent="0" lvl="4" marL="1828800" marR="0" rtl="0" algn="ctr">
              <a:spcBef>
                <a:spcPts val="600"/>
              </a:spcBef>
              <a:spcAft>
                <a:spcPts val="0"/>
              </a:spcAft>
              <a:buClr>
                <a:schemeClr val="accent1"/>
              </a:buClr>
              <a:buSzPts val="1200"/>
              <a:buFont typeface="Noto Sans Symbols"/>
              <a:buNone/>
              <a:defRPr b="0" i="0" sz="1200" u="none" cap="none" strike="noStrike">
                <a:solidFill>
                  <a:schemeClr val="lt1"/>
                </a:solidFill>
                <a:latin typeface="Century Gothic"/>
                <a:ea typeface="Century Gothic"/>
                <a:cs typeface="Century Gothic"/>
                <a:sym typeface="Century Gothic"/>
              </a:defRPr>
            </a:lvl5pPr>
            <a:lvl6pPr indent="0" lvl="5" marL="2286000" marR="0" rtl="0" algn="ctr">
              <a:spcBef>
                <a:spcPts val="600"/>
              </a:spcBef>
              <a:spcAft>
                <a:spcPts val="0"/>
              </a:spcAft>
              <a:buClr>
                <a:schemeClr val="accent1"/>
              </a:buClr>
              <a:buSzPts val="1200"/>
              <a:buFont typeface="Noto Sans Symbols"/>
              <a:buNone/>
              <a:defRPr b="0" i="0" sz="1200" u="none" cap="none" strike="noStrike">
                <a:solidFill>
                  <a:schemeClr val="lt1"/>
                </a:solidFill>
                <a:latin typeface="Century Gothic"/>
                <a:ea typeface="Century Gothic"/>
                <a:cs typeface="Century Gothic"/>
                <a:sym typeface="Century Gothic"/>
              </a:defRPr>
            </a:lvl6pPr>
            <a:lvl7pPr indent="0" lvl="6" marL="2743200" marR="0" rtl="0" algn="ctr">
              <a:spcBef>
                <a:spcPts val="600"/>
              </a:spcBef>
              <a:spcAft>
                <a:spcPts val="0"/>
              </a:spcAft>
              <a:buClr>
                <a:schemeClr val="accent1"/>
              </a:buClr>
              <a:buSzPts val="1200"/>
              <a:buFont typeface="Noto Sans Symbols"/>
              <a:buNone/>
              <a:defRPr b="0" i="0" sz="1200" u="none" cap="none" strike="noStrike">
                <a:solidFill>
                  <a:schemeClr val="lt1"/>
                </a:solidFill>
                <a:latin typeface="Century Gothic"/>
                <a:ea typeface="Century Gothic"/>
                <a:cs typeface="Century Gothic"/>
                <a:sym typeface="Century Gothic"/>
              </a:defRPr>
            </a:lvl7pPr>
            <a:lvl8pPr indent="0" lvl="7" marL="3200400" marR="0" rtl="0" algn="ctr">
              <a:spcBef>
                <a:spcPts val="600"/>
              </a:spcBef>
              <a:spcAft>
                <a:spcPts val="0"/>
              </a:spcAft>
              <a:buClr>
                <a:schemeClr val="accent1"/>
              </a:buClr>
              <a:buSzPts val="1200"/>
              <a:buFont typeface="Noto Sans Symbols"/>
              <a:buNone/>
              <a:defRPr b="0" i="0" sz="1200" u="none" cap="none" strike="noStrike">
                <a:solidFill>
                  <a:schemeClr val="lt1"/>
                </a:solidFill>
                <a:latin typeface="Century Gothic"/>
                <a:ea typeface="Century Gothic"/>
                <a:cs typeface="Century Gothic"/>
                <a:sym typeface="Century Gothic"/>
              </a:defRPr>
            </a:lvl8pPr>
            <a:lvl9pPr indent="0" lvl="8" marL="3657600" marR="0" rtl="0" algn="ctr">
              <a:spcBef>
                <a:spcPts val="600"/>
              </a:spcBef>
              <a:spcAft>
                <a:spcPts val="600"/>
              </a:spcAft>
              <a:buClr>
                <a:schemeClr val="accent1"/>
              </a:buClr>
              <a:buSzPts val="1200"/>
              <a:buFont typeface="Noto Sans Symbols"/>
              <a:buNone/>
              <a:defRPr b="0" i="0" sz="1200" u="none" cap="none" strike="noStrike">
                <a:solidFill>
                  <a:schemeClr val="lt1"/>
                </a:solidFill>
                <a:latin typeface="Century Gothic"/>
                <a:ea typeface="Century Gothic"/>
                <a:cs typeface="Century Gothic"/>
                <a:sym typeface="Century Gothic"/>
              </a:defRPr>
            </a:lvl9pPr>
          </a:lstStyle>
          <a:p/>
        </p:txBody>
      </p:sp>
      <p:sp>
        <p:nvSpPr>
          <p:cNvPr id="15" name="Google Shape;15;p2"/>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2"/>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7" name="Google Shape;17;p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5" name="Shape 75"/>
        <p:cNvGrpSpPr/>
        <p:nvPr/>
      </p:nvGrpSpPr>
      <p:grpSpPr>
        <a:xfrm>
          <a:off x="0" y="0"/>
          <a:ext cx="0" cy="0"/>
          <a:chOff x="0" y="0"/>
          <a:chExt cx="0" cy="0"/>
        </a:xfrm>
      </p:grpSpPr>
      <p:sp>
        <p:nvSpPr>
          <p:cNvPr id="76" name="Google Shape;76;p11"/>
          <p:cNvSpPr txBox="1"/>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0" i="0" sz="24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77" name="Google Shape;77;p11"/>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txBody>
          <a:bodyPr anchorCtr="0" anchor="t" bIns="91425" lIns="91425" spcFirstLastPara="1" rIns="91425" wrap="square" tIns="91425">
            <a:noAutofit/>
          </a:bodyPr>
          <a:lstStyle>
            <a:lvl1pPr indent="0" lvl="0" marL="0" marR="0" rtl="0" algn="ctr">
              <a:spcBef>
                <a:spcPts val="320"/>
              </a:spcBef>
              <a:spcAft>
                <a:spcPts val="0"/>
              </a:spcAft>
              <a:buClr>
                <a:schemeClr val="accent1"/>
              </a:buClr>
              <a:buSzPts val="1400"/>
              <a:buFont typeface="Noto Sans Symbols"/>
              <a:buNone/>
              <a:defRPr b="0" i="0" sz="1600" u="none" cap="none" strike="noStrike">
                <a:solidFill>
                  <a:schemeClr val="lt1"/>
                </a:solidFill>
                <a:latin typeface="Century Gothic"/>
                <a:ea typeface="Century Gothic"/>
                <a:cs typeface="Century Gothic"/>
                <a:sym typeface="Century Gothic"/>
              </a:defRPr>
            </a:lvl1pPr>
            <a:lvl2pPr indent="-285750" lvl="1" marL="74295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28600" lvl="2" marL="11430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28600" lvl="3" marL="1600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28600" lvl="4" marL="2057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41000" lvl="5" marL="2400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34600" lvl="6" marL="2800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40900" lvl="7" marL="3200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34500" lvl="8" marL="36000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78" name="Google Shape;78;p11"/>
          <p:cNvSpPr txBox="1"/>
          <p:nvPr>
            <p:ph idx="1" type="body"/>
          </p:nvPr>
        </p:nvSpPr>
        <p:spPr>
          <a:xfrm>
            <a:off x="810000" y="5367338"/>
            <a:ext cx="10561418" cy="493712"/>
          </a:xfrm>
          <a:prstGeom prst="rect">
            <a:avLst/>
          </a:prstGeom>
          <a:noFill/>
          <a:ln>
            <a:noFill/>
          </a:ln>
          <a:effectLst>
            <a:outerShdw blurRad="50800">
              <a:srgbClr val="000000">
                <a:alpha val="40000"/>
              </a:srgbClr>
            </a:outerShdw>
          </a:effectLst>
        </p:spPr>
        <p:txBody>
          <a:bodyPr anchorCtr="0" anchor="ctr" bIns="91425" lIns="91425" spcFirstLastPara="1" rIns="91425" wrap="square" tIns="91425">
            <a:noAutofit/>
          </a:bodyPr>
          <a:lstStyle>
            <a:lvl1pPr indent="-228600" lvl="0" marL="457200" marR="0" rtl="0" algn="l">
              <a:spcBef>
                <a:spcPts val="240"/>
              </a:spcBef>
              <a:spcAft>
                <a:spcPts val="0"/>
              </a:spcAft>
              <a:buClr>
                <a:schemeClr val="accent1"/>
              </a:buClr>
              <a:buSzPts val="1800"/>
              <a:buFont typeface="Noto Sans Symbols"/>
              <a:buNone/>
              <a:defRPr b="0" i="0" sz="1200" u="none" cap="none" strike="noStrike">
                <a:solidFill>
                  <a:schemeClr val="lt1"/>
                </a:solidFill>
                <a:latin typeface="Century Gothic"/>
                <a:ea typeface="Century Gothic"/>
                <a:cs typeface="Century Gothic"/>
                <a:sym typeface="Century Gothic"/>
              </a:defRPr>
            </a:lvl1pPr>
            <a:lvl2pPr indent="-228600" lvl="1" marL="914400" marR="0" rtl="0" algn="l">
              <a:spcBef>
                <a:spcPts val="600"/>
              </a:spcBef>
              <a:spcAft>
                <a:spcPts val="0"/>
              </a:spcAft>
              <a:buClr>
                <a:schemeClr val="accent1"/>
              </a:buClr>
              <a:buSzPts val="160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600"/>
              </a:spcBef>
              <a:spcAft>
                <a:spcPts val="0"/>
              </a:spcAft>
              <a:buClr>
                <a:schemeClr val="accent1"/>
              </a:buClr>
              <a:buSzPts val="14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600"/>
              </a:spcBef>
              <a:spcAft>
                <a:spcPts val="60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9" name="Google Shape;79;p11"/>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0" name="Google Shape;80;p11"/>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1" name="Google Shape;81;p1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2" name="Shape 82"/>
        <p:cNvGrpSpPr/>
        <p:nvPr/>
      </p:nvGrpSpPr>
      <p:grpSpPr>
        <a:xfrm>
          <a:off x="0" y="0"/>
          <a:ext cx="0" cy="0"/>
          <a:chOff x="0" y="0"/>
          <a:chExt cx="0" cy="0"/>
        </a:xfrm>
      </p:grpSpPr>
      <p:sp>
        <p:nvSpPr>
          <p:cNvPr id="83" name="Google Shape;83;p12"/>
          <p:cNvSpPr/>
          <p:nvPr/>
        </p:nvSpPr>
        <p:spPr>
          <a:xfrm>
            <a:off x="631697" y="1081456"/>
            <a:ext cx="6332416" cy="3239188"/>
          </a:xfrm>
          <a:custGeom>
            <a:rect b="b" l="l" r="r" t="t"/>
            <a:pathLst>
              <a:path extrusionOk="0" h="120000" w="12000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84" name="Google Shape;84;p12"/>
          <p:cNvSpPr txBox="1"/>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42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85" name="Google Shape;85;p12"/>
          <p:cNvSpPr txBox="1"/>
          <p:nvPr>
            <p:ph idx="1" type="body"/>
          </p:nvPr>
        </p:nvSpPr>
        <p:spPr>
          <a:xfrm>
            <a:off x="853190" y="4443680"/>
            <a:ext cx="5891636" cy="713241"/>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228600" lvl="0" marL="457200" marR="0" rtl="0" algn="l">
              <a:spcBef>
                <a:spcPts val="360"/>
              </a:spcBef>
              <a:spcAft>
                <a:spcPts val="0"/>
              </a:spcAft>
              <a:buClr>
                <a:schemeClr val="accent1"/>
              </a:buClr>
              <a:buSzPts val="1800"/>
              <a:buFont typeface="Noto Sans Symbols"/>
              <a:buNone/>
              <a:defRPr b="0" i="0" sz="1800" u="none" cap="none" strike="noStrike">
                <a:solidFill>
                  <a:schemeClr val="lt1"/>
                </a:solidFill>
                <a:latin typeface="Century Gothic"/>
                <a:ea typeface="Century Gothic"/>
                <a:cs typeface="Century Gothic"/>
                <a:sym typeface="Century Gothic"/>
              </a:defRPr>
            </a:lvl1pPr>
            <a:lvl2pPr indent="-228600" lvl="1" marL="914400" marR="0" rtl="0" algn="l">
              <a:spcBef>
                <a:spcPts val="600"/>
              </a:spcBef>
              <a:spcAft>
                <a:spcPts val="0"/>
              </a:spcAft>
              <a:buClr>
                <a:schemeClr val="accent1"/>
              </a:buClr>
              <a:buSzPts val="1600"/>
              <a:buFont typeface="Noto Sans Symbols"/>
              <a:buNone/>
              <a:defRPr b="0" i="0" sz="1800" u="none" cap="none" strike="noStrike">
                <a:solidFill>
                  <a:schemeClr val="lt1"/>
                </a:solidFill>
                <a:latin typeface="Century Gothic"/>
                <a:ea typeface="Century Gothic"/>
                <a:cs typeface="Century Gothic"/>
                <a:sym typeface="Century Gothic"/>
              </a:defRPr>
            </a:lvl2pPr>
            <a:lvl3pPr indent="-228600" lvl="2" marL="1371600" marR="0" rtl="0" algn="l">
              <a:spcBef>
                <a:spcPts val="600"/>
              </a:spcBef>
              <a:spcAft>
                <a:spcPts val="0"/>
              </a:spcAft>
              <a:buClr>
                <a:schemeClr val="accent1"/>
              </a:buClr>
              <a:buSzPts val="1400"/>
              <a:buFont typeface="Noto Sans Symbols"/>
              <a:buNone/>
              <a:defRPr b="0" i="0" sz="1600" u="none" cap="none" strike="noStrike">
                <a:solidFill>
                  <a:schemeClr val="lt1"/>
                </a:solidFill>
                <a:latin typeface="Century Gothic"/>
                <a:ea typeface="Century Gothic"/>
                <a:cs typeface="Century Gothic"/>
                <a:sym typeface="Century Gothic"/>
              </a:defRPr>
            </a:lvl3pPr>
            <a:lvl4pPr indent="-228600" lvl="3" marL="18288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4pPr>
            <a:lvl5pPr indent="-228600" lvl="4" marL="22860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5pPr>
            <a:lvl6pPr indent="-228600" lvl="5" marL="27432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6pPr>
            <a:lvl7pPr indent="-228600" lvl="6" marL="32004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7pPr>
            <a:lvl8pPr indent="-228600" lvl="7" marL="36576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8pPr>
            <a:lvl9pPr indent="-228600" lvl="8" marL="4114800" marR="0" rtl="0" algn="l">
              <a:spcBef>
                <a:spcPts val="600"/>
              </a:spcBef>
              <a:spcAft>
                <a:spcPts val="60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86" name="Google Shape;86;p12"/>
          <p:cNvSpPr txBox="1"/>
          <p:nvPr>
            <p:ph idx="2" type="body"/>
          </p:nvPr>
        </p:nvSpPr>
        <p:spPr>
          <a:xfrm>
            <a:off x="7574642" y="1081456"/>
            <a:ext cx="3810001" cy="4075465"/>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228600" lvl="0" marL="457200" marR="0" rtl="0" algn="l">
              <a:spcBef>
                <a:spcPts val="360"/>
              </a:spcBef>
              <a:spcAft>
                <a:spcPts val="0"/>
              </a:spcAft>
              <a:buClr>
                <a:schemeClr val="accent1"/>
              </a:buClr>
              <a:buSzPts val="1800"/>
              <a:buFont typeface="Noto Sans Symbols"/>
              <a:buNone/>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7" name="Google Shape;87;p12"/>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8" name="Google Shape;88;p12"/>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9" name="Google Shape;89;p1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0" name="Shape 90"/>
        <p:cNvGrpSpPr/>
        <p:nvPr/>
      </p:nvGrpSpPr>
      <p:grpSpPr>
        <a:xfrm>
          <a:off x="0" y="0"/>
          <a:ext cx="0" cy="0"/>
          <a:chOff x="0" y="0"/>
          <a:chExt cx="0" cy="0"/>
        </a:xfrm>
      </p:grpSpPr>
      <p:sp>
        <p:nvSpPr>
          <p:cNvPr id="91" name="Google Shape;91;p13"/>
          <p:cNvSpPr/>
          <p:nvPr/>
        </p:nvSpPr>
        <p:spPr>
          <a:xfrm>
            <a:off x="1140884" y="2286585"/>
            <a:ext cx="4895115" cy="2503972"/>
          </a:xfrm>
          <a:custGeom>
            <a:rect b="b" l="l" r="r" t="t"/>
            <a:pathLst>
              <a:path extrusionOk="0" h="120000" w="12000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2" name="Google Shape;92;p13"/>
          <p:cNvSpPr txBox="1"/>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32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93" name="Google Shape;93;p13"/>
          <p:cNvSpPr txBox="1"/>
          <p:nvPr>
            <p:ph idx="1" type="body"/>
          </p:nvPr>
        </p:nvSpPr>
        <p:spPr>
          <a:xfrm>
            <a:off x="6156000" y="2286000"/>
            <a:ext cx="4880300" cy="2295525"/>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228600" lvl="0" marL="457200" marR="0" rtl="0" algn="l">
              <a:spcBef>
                <a:spcPts val="360"/>
              </a:spcBef>
              <a:spcAft>
                <a:spcPts val="0"/>
              </a:spcAft>
              <a:buClr>
                <a:schemeClr val="accent1"/>
              </a:buClr>
              <a:buSzPts val="1800"/>
              <a:buFont typeface="Noto Sans Symbols"/>
              <a:buNone/>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94" name="Google Shape;94;p13"/>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5" name="Google Shape;95;p13"/>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6" name="Google Shape;96;p1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7" name="Shape 97"/>
        <p:cNvGrpSpPr/>
        <p:nvPr/>
      </p:nvGrpSpPr>
      <p:grpSpPr>
        <a:xfrm>
          <a:off x="0" y="0"/>
          <a:ext cx="0" cy="0"/>
          <a:chOff x="0" y="0"/>
          <a:chExt cx="0" cy="0"/>
        </a:xfrm>
      </p:grpSpPr>
      <p:sp>
        <p:nvSpPr>
          <p:cNvPr id="98" name="Google Shape;98;p14"/>
          <p:cNvSpPr/>
          <p:nvPr/>
        </p:nvSpPr>
        <p:spPr>
          <a:xfrm>
            <a:off x="0" y="0"/>
            <a:ext cx="12192000" cy="2185988"/>
          </a:xfrm>
          <a:custGeom>
            <a:rect b="b" l="l" r="r" t="t"/>
            <a:pathLst>
              <a:path extrusionOk="0" h="120000" w="12000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9" name="Google Shape;99;p1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40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00" name="Google Shape;100;p14"/>
          <p:cNvSpPr txBox="1"/>
          <p:nvPr>
            <p:ph idx="1" type="body"/>
          </p:nvPr>
        </p:nvSpPr>
        <p:spPr>
          <a:xfrm rot="5400000">
            <a:off x="4254444" y="-1260043"/>
            <a:ext cx="3674397" cy="10563285"/>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101" name="Google Shape;101;p14"/>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2" name="Google Shape;102;p14"/>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3" name="Google Shape;103;p1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15"/>
          <p:cNvSpPr/>
          <p:nvPr/>
        </p:nvSpPr>
        <p:spPr>
          <a:xfrm>
            <a:off x="7669651" y="446089"/>
            <a:ext cx="4522349" cy="5414962"/>
          </a:xfrm>
          <a:custGeom>
            <a:rect b="b" l="l" r="r" t="t"/>
            <a:pathLst>
              <a:path extrusionOk="0" h="120000" w="120000">
                <a:moveTo>
                  <a:pt x="7627" y="0"/>
                </a:moveTo>
                <a:lnTo>
                  <a:pt x="7627" y="33250"/>
                </a:lnTo>
                <a:lnTo>
                  <a:pt x="333" y="38111"/>
                </a:lnTo>
                <a:lnTo>
                  <a:pt x="333" y="38111"/>
                </a:lnTo>
                <a:lnTo>
                  <a:pt x="250" y="38222"/>
                </a:lnTo>
                <a:lnTo>
                  <a:pt x="125" y="38388"/>
                </a:lnTo>
                <a:lnTo>
                  <a:pt x="0" y="38527"/>
                </a:lnTo>
                <a:lnTo>
                  <a:pt x="0" y="38694"/>
                </a:lnTo>
                <a:lnTo>
                  <a:pt x="0" y="38861"/>
                </a:lnTo>
                <a:lnTo>
                  <a:pt x="125" y="39000"/>
                </a:lnTo>
                <a:lnTo>
                  <a:pt x="250" y="39166"/>
                </a:lnTo>
                <a:lnTo>
                  <a:pt x="333" y="39277"/>
                </a:lnTo>
                <a:lnTo>
                  <a:pt x="7627" y="44138"/>
                </a:lnTo>
                <a:lnTo>
                  <a:pt x="7627" y="120000"/>
                </a:lnTo>
                <a:lnTo>
                  <a:pt x="119999" y="120000"/>
                </a:lnTo>
                <a:lnTo>
                  <a:pt x="119999" y="0"/>
                </a:lnTo>
                <a:lnTo>
                  <a:pt x="7627"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06" name="Google Shape;106;p15"/>
          <p:cNvSpPr txBox="1"/>
          <p:nvPr>
            <p:ph type="title"/>
          </p:nvPr>
        </p:nvSpPr>
        <p:spPr>
          <a:xfrm rot="5400000">
            <a:off x="6863537" y="1906175"/>
            <a:ext cx="5134798" cy="2494791"/>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40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07" name="Google Shape;107;p15"/>
          <p:cNvSpPr txBox="1"/>
          <p:nvPr>
            <p:ph idx="1" type="body"/>
          </p:nvPr>
        </p:nvSpPr>
        <p:spPr>
          <a:xfrm rot="5400000">
            <a:off x="1408290" y="-152200"/>
            <a:ext cx="5414962" cy="6611540"/>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108" name="Google Shape;108;p15"/>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9" name="Google Shape;109;p15"/>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0" name="Google Shape;110;p1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3"/>
          <p:cNvSpPr/>
          <p:nvPr/>
        </p:nvSpPr>
        <p:spPr>
          <a:xfrm>
            <a:off x="0" y="0"/>
            <a:ext cx="12192000" cy="2185988"/>
          </a:xfrm>
          <a:custGeom>
            <a:rect b="b" l="l" r="r" t="t"/>
            <a:pathLst>
              <a:path extrusionOk="0" h="120000" w="12000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0" name="Google Shape;20;p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40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21" name="Google Shape;21;p3"/>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22" name="Google Shape;22;p3"/>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23" name="Google Shape;23;p3"/>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4" name="Google Shape;24;p3"/>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5" name="Google Shape;25;p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p:nvPr/>
        </p:nvSpPr>
        <p:spPr>
          <a:xfrm>
            <a:off x="0" y="0"/>
            <a:ext cx="12192000" cy="2185988"/>
          </a:xfrm>
          <a:custGeom>
            <a:rect b="b" l="l" r="r" t="t"/>
            <a:pathLst>
              <a:path extrusionOk="0" h="120000" w="12000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8" name="Google Shape;28;p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40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29" name="Google Shape;29;p4"/>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30" name="Google Shape;30;p4"/>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1" name="Google Shape;31;p4"/>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2" name="Google Shape;32;p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p:nvPr/>
        </p:nvSpPr>
        <p:spPr>
          <a:xfrm>
            <a:off x="0" y="1"/>
            <a:ext cx="12192000" cy="5203825"/>
          </a:xfrm>
          <a:custGeom>
            <a:rect b="b" l="l" r="r" t="t"/>
            <a:pathLst>
              <a:path extrusionOk="0" h="120000" w="120000">
                <a:moveTo>
                  <a:pt x="0" y="0"/>
                </a:moveTo>
                <a:lnTo>
                  <a:pt x="120000" y="0"/>
                </a:lnTo>
                <a:lnTo>
                  <a:pt x="120000" y="113117"/>
                </a:lnTo>
                <a:lnTo>
                  <a:pt x="100354" y="113117"/>
                </a:lnTo>
                <a:lnTo>
                  <a:pt x="96604" y="119707"/>
                </a:lnTo>
                <a:lnTo>
                  <a:pt x="96604" y="119707"/>
                </a:lnTo>
                <a:lnTo>
                  <a:pt x="96520" y="119780"/>
                </a:lnTo>
                <a:lnTo>
                  <a:pt x="96395" y="119890"/>
                </a:lnTo>
                <a:lnTo>
                  <a:pt x="96270" y="120000"/>
                </a:lnTo>
                <a:lnTo>
                  <a:pt x="96166" y="120000"/>
                </a:lnTo>
                <a:lnTo>
                  <a:pt x="96041" y="120000"/>
                </a:lnTo>
                <a:lnTo>
                  <a:pt x="95937" y="119890"/>
                </a:lnTo>
                <a:lnTo>
                  <a:pt x="95812" y="119780"/>
                </a:lnTo>
                <a:lnTo>
                  <a:pt x="95729" y="119707"/>
                </a:lnTo>
                <a:lnTo>
                  <a:pt x="91979" y="113117"/>
                </a:lnTo>
                <a:lnTo>
                  <a:pt x="0" y="113117"/>
                </a:lnTo>
                <a:lnTo>
                  <a:pt x="0" y="0"/>
                </a:lnTo>
                <a:lnTo>
                  <a:pt x="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5" name="Google Shape;35;p5"/>
          <p:cNvSpPr txBox="1"/>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r">
              <a:spcBef>
                <a:spcPts val="0"/>
              </a:spcBef>
              <a:spcAft>
                <a:spcPts val="0"/>
              </a:spcAft>
              <a:buClr>
                <a:srgbClr val="FEFEFE"/>
              </a:buClr>
              <a:buSzPts val="1400"/>
              <a:buFont typeface="Century Gothic"/>
              <a:buNone/>
              <a:defRPr b="1" i="0" sz="48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36" name="Google Shape;36;p5"/>
          <p:cNvSpPr txBox="1"/>
          <p:nvPr>
            <p:ph idx="1" type="body"/>
          </p:nvPr>
        </p:nvSpPr>
        <p:spPr>
          <a:xfrm>
            <a:off x="810000" y="5281201"/>
            <a:ext cx="10561418" cy="433955"/>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228600" lvl="0" marL="457200" marR="0" rtl="0" algn="r">
              <a:spcBef>
                <a:spcPts val="360"/>
              </a:spcBef>
              <a:spcAft>
                <a:spcPts val="0"/>
              </a:spcAft>
              <a:buClr>
                <a:schemeClr val="accent1"/>
              </a:buClr>
              <a:buSzPts val="1800"/>
              <a:buFont typeface="Noto Sans Symbols"/>
              <a:buNone/>
              <a:defRPr b="0" i="0" sz="1800" u="none" cap="none" strike="noStrike">
                <a:solidFill>
                  <a:schemeClr val="lt1"/>
                </a:solidFill>
                <a:latin typeface="Century Gothic"/>
                <a:ea typeface="Century Gothic"/>
                <a:cs typeface="Century Gothic"/>
                <a:sym typeface="Century Gothic"/>
              </a:defRPr>
            </a:lvl1pPr>
            <a:lvl2pPr indent="-228600" lvl="1" marL="914400" marR="0" rtl="0" algn="l">
              <a:spcBef>
                <a:spcPts val="600"/>
              </a:spcBef>
              <a:spcAft>
                <a:spcPts val="0"/>
              </a:spcAft>
              <a:buClr>
                <a:schemeClr val="accent1"/>
              </a:buClr>
              <a:buSzPts val="1600"/>
              <a:buFont typeface="Noto Sans Symbols"/>
              <a:buNone/>
              <a:defRPr b="0" i="0" sz="1800" u="none" cap="none" strike="noStrike">
                <a:solidFill>
                  <a:schemeClr val="lt1"/>
                </a:solidFill>
                <a:latin typeface="Century Gothic"/>
                <a:ea typeface="Century Gothic"/>
                <a:cs typeface="Century Gothic"/>
                <a:sym typeface="Century Gothic"/>
              </a:defRPr>
            </a:lvl2pPr>
            <a:lvl3pPr indent="-228600" lvl="2" marL="1371600" marR="0" rtl="0" algn="l">
              <a:spcBef>
                <a:spcPts val="600"/>
              </a:spcBef>
              <a:spcAft>
                <a:spcPts val="0"/>
              </a:spcAft>
              <a:buClr>
                <a:schemeClr val="accent1"/>
              </a:buClr>
              <a:buSzPts val="1400"/>
              <a:buFont typeface="Noto Sans Symbols"/>
              <a:buNone/>
              <a:defRPr b="0" i="0" sz="1600" u="none" cap="none" strike="noStrike">
                <a:solidFill>
                  <a:schemeClr val="lt1"/>
                </a:solidFill>
                <a:latin typeface="Century Gothic"/>
                <a:ea typeface="Century Gothic"/>
                <a:cs typeface="Century Gothic"/>
                <a:sym typeface="Century Gothic"/>
              </a:defRPr>
            </a:lvl3pPr>
            <a:lvl4pPr indent="-228600" lvl="3" marL="18288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4pPr>
            <a:lvl5pPr indent="-228600" lvl="4" marL="22860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5pPr>
            <a:lvl6pPr indent="-228600" lvl="5" marL="27432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6pPr>
            <a:lvl7pPr indent="-228600" lvl="6" marL="32004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7pPr>
            <a:lvl8pPr indent="-228600" lvl="7" marL="3657600" marR="0" rtl="0" algn="l">
              <a:spcBef>
                <a:spcPts val="600"/>
              </a:spcBef>
              <a:spcAft>
                <a:spcPts val="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8pPr>
            <a:lvl9pPr indent="-228600" lvl="8" marL="4114800" marR="0" rtl="0" algn="l">
              <a:spcBef>
                <a:spcPts val="600"/>
              </a:spcBef>
              <a:spcAft>
                <a:spcPts val="600"/>
              </a:spcAft>
              <a:buClr>
                <a:schemeClr val="accent1"/>
              </a:buClr>
              <a:buSzPts val="120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37" name="Google Shape;37;p5"/>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8" name="Google Shape;38;p5"/>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9" name="Google Shape;39;p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p:nvPr/>
        </p:nvSpPr>
        <p:spPr>
          <a:xfrm>
            <a:off x="0" y="0"/>
            <a:ext cx="12192000" cy="2185988"/>
          </a:xfrm>
          <a:custGeom>
            <a:rect b="b" l="l" r="r" t="t"/>
            <a:pathLst>
              <a:path extrusionOk="0" h="120000" w="12000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2" name="Google Shape;42;p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40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43" name="Google Shape;43;p6"/>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91425" lIns="91425" spcFirstLastPara="1" rIns="91425" wrap="square" tIns="91425">
            <a:noAutofit/>
          </a:bodyPr>
          <a:lstStyle>
            <a:lvl1pPr indent="-228600" lvl="0" marL="457200" marR="0" rtl="0" algn="ctr">
              <a:spcBef>
                <a:spcPts val="400"/>
              </a:spcBef>
              <a:spcAft>
                <a:spcPts val="0"/>
              </a:spcAft>
              <a:buClr>
                <a:schemeClr val="accent1"/>
              </a:buClr>
              <a:buSzPts val="1800"/>
              <a:buFont typeface="Noto Sans Symbols"/>
              <a:buNone/>
              <a:defRPr b="0" i="0" sz="2000" u="none" cap="none" strike="noStrike">
                <a:solidFill>
                  <a:schemeClr val="lt1"/>
                </a:solidFill>
                <a:latin typeface="Century Gothic"/>
                <a:ea typeface="Century Gothic"/>
                <a:cs typeface="Century Gothic"/>
                <a:sym typeface="Century Gothic"/>
              </a:defRPr>
            </a:lvl1pPr>
            <a:lvl2pPr indent="-228600" lvl="1" marL="914400" marR="0" rtl="0" algn="l">
              <a:spcBef>
                <a:spcPts val="600"/>
              </a:spcBef>
              <a:spcAft>
                <a:spcPts val="0"/>
              </a:spcAft>
              <a:buClr>
                <a:schemeClr val="accent1"/>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600"/>
              </a:spcBef>
              <a:spcAft>
                <a:spcPts val="0"/>
              </a:spcAft>
              <a:buClr>
                <a:schemeClr val="accent1"/>
              </a:buClr>
              <a:buSzPts val="140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600"/>
              </a:spcBef>
              <a:spcAft>
                <a:spcPts val="60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44" name="Google Shape;44;p6"/>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5" name="Google Shape;45;p6"/>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91425" lIns="91425" spcFirstLastPara="1" rIns="91425" wrap="square" tIns="91425">
            <a:noAutofit/>
          </a:bodyPr>
          <a:lstStyle>
            <a:lvl1pPr indent="-228600" lvl="0" marL="457200" marR="0" rtl="0" algn="ctr">
              <a:spcBef>
                <a:spcPts val="400"/>
              </a:spcBef>
              <a:spcAft>
                <a:spcPts val="0"/>
              </a:spcAft>
              <a:buClr>
                <a:schemeClr val="accent1"/>
              </a:buClr>
              <a:buSzPts val="1800"/>
              <a:buFont typeface="Noto Sans Symbols"/>
              <a:buNone/>
              <a:defRPr b="0" i="0" sz="2000" u="none" cap="none" strike="noStrike">
                <a:solidFill>
                  <a:schemeClr val="lt1"/>
                </a:solidFill>
                <a:latin typeface="Century Gothic"/>
                <a:ea typeface="Century Gothic"/>
                <a:cs typeface="Century Gothic"/>
                <a:sym typeface="Century Gothic"/>
              </a:defRPr>
            </a:lvl1pPr>
            <a:lvl2pPr indent="-228600" lvl="1" marL="914400" marR="0" rtl="0" algn="l">
              <a:spcBef>
                <a:spcPts val="600"/>
              </a:spcBef>
              <a:spcAft>
                <a:spcPts val="0"/>
              </a:spcAft>
              <a:buClr>
                <a:schemeClr val="accent1"/>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600"/>
              </a:spcBef>
              <a:spcAft>
                <a:spcPts val="0"/>
              </a:spcAft>
              <a:buClr>
                <a:schemeClr val="accent1"/>
              </a:buClr>
              <a:buSzPts val="140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600"/>
              </a:spcBef>
              <a:spcAft>
                <a:spcPts val="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600"/>
              </a:spcBef>
              <a:spcAft>
                <a:spcPts val="600"/>
              </a:spcAft>
              <a:buClr>
                <a:schemeClr val="accent1"/>
              </a:buClr>
              <a:buSzPts val="12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46" name="Google Shape;46;p6"/>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7" name="Google Shape;47;p6"/>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8" name="Google Shape;48;p6"/>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9" name="Google Shape;49;p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p:nvPr/>
        </p:nvSpPr>
        <p:spPr>
          <a:xfrm>
            <a:off x="0" y="0"/>
            <a:ext cx="12192000" cy="2185988"/>
          </a:xfrm>
          <a:custGeom>
            <a:rect b="b" l="l" r="r" t="t"/>
            <a:pathLst>
              <a:path extrusionOk="0" h="120000" w="12000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52" name="Google Shape;52;p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40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53" name="Google Shape;53;p7"/>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4" name="Google Shape;54;p7"/>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5" name="Google Shape;55;p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8" name="Google Shape;58;p8"/>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9" name="Google Shape;59;p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p:nvPr/>
        </p:nvSpPr>
        <p:spPr>
          <a:xfrm>
            <a:off x="1073151" y="446087"/>
            <a:ext cx="3547533" cy="1814651"/>
          </a:xfrm>
          <a:custGeom>
            <a:rect b="b" l="l" r="r" t="t"/>
            <a:pathLst>
              <a:path extrusionOk="0" h="120000" w="12000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62" name="Google Shape;62;p9"/>
          <p:cNvSpPr txBox="1"/>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20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63" name="Google Shape;63;p9"/>
          <p:cNvSpPr txBox="1"/>
          <p:nvPr>
            <p:ph idx="1" type="body"/>
          </p:nvPr>
        </p:nvSpPr>
        <p:spPr>
          <a:xfrm>
            <a:off x="4855633" y="446088"/>
            <a:ext cx="6252633" cy="5414963"/>
          </a:xfrm>
          <a:prstGeom prst="rect">
            <a:avLst/>
          </a:prstGeom>
          <a:noFill/>
          <a:ln>
            <a:noFill/>
          </a:ln>
          <a:effectLst>
            <a:outerShdw blurRad="50800">
              <a:srgbClr val="000000">
                <a:alpha val="40000"/>
              </a:srgbClr>
            </a:outerShdw>
          </a:effectLst>
        </p:spPr>
        <p:txBody>
          <a:bodyPr anchorCtr="0" anchor="ctr"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64" name="Google Shape;64;p9"/>
          <p:cNvSpPr txBox="1"/>
          <p:nvPr>
            <p:ph idx="2" type="body"/>
          </p:nvPr>
        </p:nvSpPr>
        <p:spPr>
          <a:xfrm>
            <a:off x="1073151" y="2260738"/>
            <a:ext cx="3547533" cy="3600311"/>
          </a:xfrm>
          <a:prstGeom prst="rect">
            <a:avLst/>
          </a:prstGeom>
          <a:noFill/>
          <a:ln>
            <a:noFill/>
          </a:ln>
          <a:effectLst>
            <a:outerShdw blurRad="50800">
              <a:srgbClr val="000000">
                <a:alpha val="40000"/>
              </a:srgbClr>
            </a:outerShdw>
          </a:effectLst>
        </p:spPr>
        <p:txBody>
          <a:bodyPr anchorCtr="0" anchor="ctr" bIns="91425" lIns="91425" spcFirstLastPara="1" rIns="91425" wrap="square" tIns="91425">
            <a:noAutofit/>
          </a:bodyPr>
          <a:lstStyle>
            <a:lvl1pPr indent="-228600" lvl="0" marL="457200" marR="0" rtl="0" algn="l">
              <a:spcBef>
                <a:spcPts val="280"/>
              </a:spcBef>
              <a:spcAft>
                <a:spcPts val="0"/>
              </a:spcAft>
              <a:buClr>
                <a:schemeClr val="accent1"/>
              </a:buClr>
              <a:buSzPts val="180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600"/>
              </a:spcBef>
              <a:spcAft>
                <a:spcPts val="0"/>
              </a:spcAft>
              <a:buClr>
                <a:schemeClr val="accent1"/>
              </a:buClr>
              <a:buSzPts val="160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600"/>
              </a:spcBef>
              <a:spcAft>
                <a:spcPts val="0"/>
              </a:spcAft>
              <a:buClr>
                <a:schemeClr val="accent1"/>
              </a:buClr>
              <a:buSzPts val="14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600"/>
              </a:spcBef>
              <a:spcAft>
                <a:spcPts val="60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65" name="Google Shape;65;p9"/>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6" name="Google Shape;66;p9"/>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7" name="Google Shape;67;p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0" i="0" sz="24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70" name="Google Shape;70;p10"/>
          <p:cNvSpPr/>
          <p:nvPr>
            <p:ph idx="2" type="pic"/>
          </p:nvPr>
        </p:nvSpPr>
        <p:spPr>
          <a:xfrm>
            <a:off x="6098117" y="0"/>
            <a:ext cx="6093883" cy="68580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lvl1pPr indent="-342900" lvl="0" marL="342900" marR="0" rtl="0" algn="ctr">
              <a:spcBef>
                <a:spcPts val="280"/>
              </a:spcBef>
              <a:spcAft>
                <a:spcPts val="0"/>
              </a:spcAft>
              <a:buClr>
                <a:schemeClr val="accent1"/>
              </a:buClr>
              <a:buSzPts val="1400"/>
              <a:buFont typeface="Noto Sans Symbols"/>
              <a:buNone/>
              <a:defRPr b="0" i="0" sz="1400" u="none" cap="none" strike="noStrike">
                <a:solidFill>
                  <a:schemeClr val="lt1"/>
                </a:solidFill>
                <a:latin typeface="Century Gothic"/>
                <a:ea typeface="Century Gothic"/>
                <a:cs typeface="Century Gothic"/>
                <a:sym typeface="Century Gothic"/>
              </a:defRPr>
            </a:lvl1pPr>
            <a:lvl2pPr indent="-285750" lvl="1" marL="74295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28600" lvl="2" marL="11430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28600" lvl="3" marL="1600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28600" lvl="4" marL="2057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41000" lvl="5" marL="2400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34600" lvl="6" marL="2800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40900" lvl="7" marL="3200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34500" lvl="8" marL="36000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71" name="Google Shape;71;p10"/>
          <p:cNvSpPr txBox="1"/>
          <p:nvPr>
            <p:ph idx="1" type="body"/>
          </p:nvPr>
        </p:nvSpPr>
        <p:spPr>
          <a:xfrm>
            <a:off x="814728" y="2344684"/>
            <a:ext cx="4852988" cy="3516365"/>
          </a:xfrm>
          <a:prstGeom prst="rect">
            <a:avLst/>
          </a:prstGeom>
          <a:noFill/>
          <a:ln>
            <a:noFill/>
          </a:ln>
          <a:effectLst>
            <a:outerShdw blurRad="50800">
              <a:srgbClr val="000000">
                <a:alpha val="40000"/>
              </a:srgbClr>
            </a:outerShdw>
          </a:effectLst>
        </p:spPr>
        <p:txBody>
          <a:bodyPr anchorCtr="0" anchor="t" bIns="91425" lIns="91425" spcFirstLastPara="1" rIns="91425" wrap="square" tIns="91425">
            <a:noAutofit/>
          </a:bodyPr>
          <a:lstStyle>
            <a:lvl1pPr indent="-228600" lvl="0" marL="457200" marR="0" rtl="0" algn="l">
              <a:spcBef>
                <a:spcPts val="240"/>
              </a:spcBef>
              <a:spcAft>
                <a:spcPts val="0"/>
              </a:spcAft>
              <a:buClr>
                <a:schemeClr val="accent1"/>
              </a:buClr>
              <a:buSzPts val="1800"/>
              <a:buFont typeface="Noto Sans Symbols"/>
              <a:buNone/>
              <a:defRPr b="0" i="0" sz="1200" u="none" cap="none" strike="noStrike">
                <a:solidFill>
                  <a:schemeClr val="lt1"/>
                </a:solidFill>
                <a:latin typeface="Century Gothic"/>
                <a:ea typeface="Century Gothic"/>
                <a:cs typeface="Century Gothic"/>
                <a:sym typeface="Century Gothic"/>
              </a:defRPr>
            </a:lvl1pPr>
            <a:lvl2pPr indent="-228600" lvl="1" marL="914400" marR="0" rtl="0" algn="l">
              <a:spcBef>
                <a:spcPts val="600"/>
              </a:spcBef>
              <a:spcAft>
                <a:spcPts val="0"/>
              </a:spcAft>
              <a:buClr>
                <a:schemeClr val="accent1"/>
              </a:buClr>
              <a:buSzPts val="160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600"/>
              </a:spcBef>
              <a:spcAft>
                <a:spcPts val="0"/>
              </a:spcAft>
              <a:buClr>
                <a:schemeClr val="accent1"/>
              </a:buClr>
              <a:buSzPts val="14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600"/>
              </a:spcBef>
              <a:spcAft>
                <a:spcPts val="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600"/>
              </a:spcBef>
              <a:spcAft>
                <a:spcPts val="600"/>
              </a:spcAft>
              <a:buClr>
                <a:schemeClr val="accent1"/>
              </a:buClr>
              <a:buSzPts val="120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2" name="Google Shape;72;p10"/>
          <p:cNvSpPr txBox="1"/>
          <p:nvPr>
            <p:ph idx="10" type="dt"/>
          </p:nvPr>
        </p:nvSpPr>
        <p:spPr>
          <a:xfrm>
            <a:off x="3885810" y="6041362"/>
            <a:ext cx="976879"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3" name="Google Shape;73;p10"/>
          <p:cNvSpPr txBox="1"/>
          <p:nvPr>
            <p:ph idx="11" type="ftr"/>
          </p:nvPr>
        </p:nvSpPr>
        <p:spPr>
          <a:xfrm>
            <a:off x="590396" y="6041362"/>
            <a:ext cx="3295413"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4" name="Google Shape;74;p10"/>
          <p:cNvSpPr txBox="1"/>
          <p:nvPr>
            <p:ph idx="12" type="sldNum"/>
          </p:nvPr>
        </p:nvSpPr>
        <p:spPr>
          <a:xfrm>
            <a:off x="4862689"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91425" lIns="91425" spcFirstLastPara="1" rIns="91425" wrap="square" tIns="91425">
            <a:noAutofit/>
          </a:bodyPr>
          <a:lstStyle>
            <a:lvl1pPr indent="0" lvl="0" marL="0" marR="0" rtl="0" algn="l">
              <a:spcBef>
                <a:spcPts val="0"/>
              </a:spcBef>
              <a:spcAft>
                <a:spcPts val="0"/>
              </a:spcAft>
              <a:buClr>
                <a:srgbClr val="FEFEFE"/>
              </a:buClr>
              <a:buSzPts val="1400"/>
              <a:buFont typeface="Century Gothic"/>
              <a:buNone/>
              <a:defRPr b="1" i="0" sz="4000" u="none" cap="none" strike="noStrike">
                <a:solidFill>
                  <a:srgbClr val="FEFEFE"/>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7" name="Google Shape;7;p1"/>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91425" lIns="91425" spcFirstLastPara="1" rIns="91425" wrap="square" tIns="91425">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 name="Google Shape;8;p1"/>
          <p:cNvSpPr txBox="1"/>
          <p:nvPr>
            <p:ph idx="11" type="ftr"/>
          </p:nvPr>
        </p:nvSpPr>
        <p:spPr>
          <a:xfrm>
            <a:off x="451514" y="6041362"/>
            <a:ext cx="864432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 name="Google Shape;9;p1"/>
          <p:cNvSpPr txBox="1"/>
          <p:nvPr>
            <p:ph idx="10" type="dt"/>
          </p:nvPr>
        </p:nvSpPr>
        <p:spPr>
          <a:xfrm>
            <a:off x="9334626" y="6041362"/>
            <a:ext cx="1343706"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5400" u="none" cap="none" strike="noStrike">
                <a:solidFill>
                  <a:srgbClr val="FEFEFE"/>
                </a:solidFill>
                <a:latin typeface="Century Gothic"/>
                <a:ea typeface="Century Gothic"/>
                <a:cs typeface="Century Gothic"/>
                <a:sym typeface="Century Gothic"/>
              </a:rPr>
              <a:t>The North Carolina Constitution </a:t>
            </a:r>
            <a:endParaRPr b="1" i="0" sz="5400" u="none" cap="none" strike="noStrike">
              <a:solidFill>
                <a:srgbClr val="FEFEFE"/>
              </a:solidFill>
              <a:latin typeface="Century Gothic"/>
              <a:ea typeface="Century Gothic"/>
              <a:cs typeface="Century Gothic"/>
              <a:sym typeface="Century Gothic"/>
            </a:endParaRPr>
          </a:p>
        </p:txBody>
      </p:sp>
      <p:sp>
        <p:nvSpPr>
          <p:cNvPr id="116" name="Google Shape;116;p16"/>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1900 Amendments </a:t>
            </a:r>
            <a:endParaRPr b="1" i="0" sz="4000" u="none" cap="none" strike="noStrike">
              <a:solidFill>
                <a:srgbClr val="FEFEFE"/>
              </a:solidFill>
              <a:latin typeface="Century Gothic"/>
              <a:ea typeface="Century Gothic"/>
              <a:cs typeface="Century Gothic"/>
              <a:sym typeface="Century Gothic"/>
            </a:endParaRPr>
          </a:p>
        </p:txBody>
      </p:sp>
      <p:sp>
        <p:nvSpPr>
          <p:cNvPr id="183" name="Google Shape;183;p25"/>
          <p:cNvSpPr txBox="1"/>
          <p:nvPr>
            <p:ph idx="1" type="body"/>
          </p:nvPr>
        </p:nvSpPr>
        <p:spPr>
          <a:xfrm>
            <a:off x="0"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2400"/>
              <a:buFont typeface="Noto Sans Symbols"/>
              <a:buChar char="○"/>
            </a:pPr>
            <a:r>
              <a:rPr b="0" i="0" lang="en-US" sz="2400" u="none" cap="none" strike="noStrike">
                <a:solidFill>
                  <a:schemeClr val="lt1"/>
                </a:solidFill>
                <a:latin typeface="Century Gothic"/>
                <a:ea typeface="Century Gothic"/>
                <a:cs typeface="Century Gothic"/>
                <a:sym typeface="Century Gothic"/>
              </a:rPr>
              <a:t>Suffrage amendments were added:</a:t>
            </a:r>
            <a:endParaRPr/>
          </a:p>
          <a:p>
            <a:pPr indent="-285750" lvl="1" marL="742950" marR="0" rtl="0" algn="l">
              <a:spcBef>
                <a:spcPts val="1000"/>
              </a:spcBef>
              <a:spcAft>
                <a:spcPts val="0"/>
              </a:spcAft>
              <a:buClr>
                <a:schemeClr val="accent1"/>
              </a:buClr>
              <a:buSzPts val="2000"/>
              <a:buFont typeface="Noto Sans Symbols"/>
              <a:buChar char="○"/>
            </a:pPr>
            <a:r>
              <a:rPr b="0" i="0" lang="en-US" sz="2000" u="none" cap="none" strike="noStrike">
                <a:solidFill>
                  <a:schemeClr val="lt1"/>
                </a:solidFill>
                <a:latin typeface="Century Gothic"/>
                <a:ea typeface="Century Gothic"/>
                <a:cs typeface="Century Gothic"/>
                <a:sym typeface="Century Gothic"/>
              </a:rPr>
              <a:t>Poll Taxes</a:t>
            </a:r>
            <a:endParaRPr/>
          </a:p>
          <a:p>
            <a:pPr indent="-285750" lvl="1" marL="742950" marR="0" rtl="0" algn="l">
              <a:spcBef>
                <a:spcPts val="1000"/>
              </a:spcBef>
              <a:spcAft>
                <a:spcPts val="0"/>
              </a:spcAft>
              <a:buClr>
                <a:schemeClr val="accent1"/>
              </a:buClr>
              <a:buSzPts val="2000"/>
              <a:buFont typeface="Noto Sans Symbols"/>
              <a:buChar char="○"/>
            </a:pPr>
            <a:r>
              <a:rPr b="0" i="0" lang="en-US" sz="2000" u="none" cap="none" strike="noStrike">
                <a:solidFill>
                  <a:schemeClr val="lt1"/>
                </a:solidFill>
                <a:latin typeface="Century Gothic"/>
                <a:ea typeface="Century Gothic"/>
                <a:cs typeface="Century Gothic"/>
                <a:sym typeface="Century Gothic"/>
              </a:rPr>
              <a:t>Literacy Tests</a:t>
            </a:r>
            <a:endParaRPr/>
          </a:p>
          <a:p>
            <a:pPr indent="-285750" lvl="1" marL="742950" marR="0" rtl="0" algn="l">
              <a:spcBef>
                <a:spcPts val="1000"/>
              </a:spcBef>
              <a:spcAft>
                <a:spcPts val="0"/>
              </a:spcAft>
              <a:buClr>
                <a:schemeClr val="accent1"/>
              </a:buClr>
              <a:buSzPts val="2000"/>
              <a:buFont typeface="Noto Sans Symbols"/>
              <a:buChar char="○"/>
            </a:pPr>
            <a:r>
              <a:rPr b="0" i="0" lang="en-US" sz="2000" u="none" cap="none" strike="noStrike">
                <a:solidFill>
                  <a:schemeClr val="lt1"/>
                </a:solidFill>
                <a:latin typeface="Century Gothic"/>
                <a:ea typeface="Century Gothic"/>
                <a:cs typeface="Century Gothic"/>
                <a:sym typeface="Century Gothic"/>
              </a:rPr>
              <a:t>Grandfather Clause </a:t>
            </a:r>
            <a:endParaRPr b="0" i="0" sz="2000" u="none" cap="none" strike="noStrike">
              <a:solidFill>
                <a:schemeClr val="lt1"/>
              </a:solidFill>
              <a:latin typeface="Century Gothic"/>
              <a:ea typeface="Century Gothic"/>
              <a:cs typeface="Century Gothic"/>
              <a:sym typeface="Century Gothic"/>
            </a:endParaRPr>
          </a:p>
        </p:txBody>
      </p:sp>
      <p:sp>
        <p:nvSpPr>
          <p:cNvPr id="184" name="Google Shape;184;p25"/>
          <p:cNvSpPr txBox="1"/>
          <p:nvPr>
            <p:ph idx="2" type="body"/>
          </p:nvPr>
        </p:nvSpPr>
        <p:spPr>
          <a:xfrm>
            <a:off x="5715928" y="1262612"/>
            <a:ext cx="6476072"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What group of North Carolinians was being disenfranchised by the changes to voting rights?</a:t>
            </a:r>
            <a:endParaRPr b="0" i="0" sz="1800" u="none" cap="none" strike="noStrike">
              <a:solidFill>
                <a:schemeClr val="lt1"/>
              </a:solidFill>
              <a:latin typeface="Century Gothic"/>
              <a:ea typeface="Century Gothic"/>
              <a:cs typeface="Century Gothic"/>
              <a:sym typeface="Century Gothic"/>
            </a:endParaRPr>
          </a:p>
        </p:txBody>
      </p:sp>
      <p:pic>
        <p:nvPicPr>
          <p:cNvPr id="185" name="Google Shape;185;p25"/>
          <p:cNvPicPr preferRelativeResize="0"/>
          <p:nvPr/>
        </p:nvPicPr>
        <p:blipFill rotWithShape="1">
          <a:blip r:embed="rId3">
            <a:alphaModFix/>
          </a:blip>
          <a:srcRect b="0" l="0" r="0" t="0"/>
          <a:stretch/>
        </p:blipFill>
        <p:spPr>
          <a:xfrm>
            <a:off x="5114924" y="3886643"/>
            <a:ext cx="6844981" cy="27745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1971 Constitution</a:t>
            </a:r>
            <a:endParaRPr b="1" i="0" sz="4000" u="none" cap="none" strike="noStrike">
              <a:solidFill>
                <a:srgbClr val="FEFEFE"/>
              </a:solidFill>
              <a:latin typeface="Century Gothic"/>
              <a:ea typeface="Century Gothic"/>
              <a:cs typeface="Century Gothic"/>
              <a:sym typeface="Century Gothic"/>
            </a:endParaRPr>
          </a:p>
        </p:txBody>
      </p:sp>
      <p:sp>
        <p:nvSpPr>
          <p:cNvPr id="191" name="Google Shape;191;p26"/>
          <p:cNvSpPr txBox="1"/>
          <p:nvPr>
            <p:ph idx="1" type="body"/>
          </p:nvPr>
        </p:nvSpPr>
        <p:spPr>
          <a:xfrm>
            <a:off x="318867" y="1817688"/>
            <a:ext cx="11554264" cy="49214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2800"/>
              <a:buFont typeface="Noto Sans Symbols"/>
              <a:buChar char="○"/>
            </a:pPr>
            <a:r>
              <a:rPr b="0" i="0" lang="en-US" sz="2800" u="none" cap="none" strike="noStrike">
                <a:solidFill>
                  <a:schemeClr val="lt1"/>
                </a:solidFill>
                <a:latin typeface="Century Gothic"/>
                <a:ea typeface="Century Gothic"/>
                <a:cs typeface="Century Gothic"/>
                <a:sym typeface="Century Gothic"/>
              </a:rPr>
              <a:t>In 1967 a study was done on the NC Constitution. They found that:</a:t>
            </a:r>
            <a:endParaRPr/>
          </a:p>
          <a:p>
            <a:pPr indent="-285750" lvl="1" marL="742950" marR="0" rtl="0" algn="l">
              <a:spcBef>
                <a:spcPts val="1080"/>
              </a:spcBef>
              <a:spcAft>
                <a:spcPts val="0"/>
              </a:spcAft>
              <a:buClr>
                <a:schemeClr val="accent1"/>
              </a:buClr>
              <a:buSzPts val="2400"/>
              <a:buFont typeface="Noto Sans Symbols"/>
              <a:buChar char="○"/>
            </a:pPr>
            <a:r>
              <a:rPr b="0" i="0" lang="en-US" sz="2400" u="none" cap="none" strike="noStrike">
                <a:solidFill>
                  <a:schemeClr val="lt1"/>
                </a:solidFill>
                <a:latin typeface="Century Gothic"/>
                <a:ea typeface="Century Gothic"/>
                <a:cs typeface="Century Gothic"/>
                <a:sym typeface="Century Gothic"/>
              </a:rPr>
              <a:t>Due to the many amendments and provisions, the constitution became antiquated, obsolete, and ambiguous</a:t>
            </a:r>
            <a:endParaRPr/>
          </a:p>
          <a:p>
            <a:pPr indent="-285750" lvl="1" marL="742950" marR="0" rtl="0" algn="l">
              <a:spcBef>
                <a:spcPts val="1080"/>
              </a:spcBef>
              <a:spcAft>
                <a:spcPts val="0"/>
              </a:spcAft>
              <a:buClr>
                <a:schemeClr val="accent1"/>
              </a:buClr>
              <a:buSzPts val="2400"/>
              <a:buFont typeface="Noto Sans Symbols"/>
              <a:buChar char="○"/>
            </a:pPr>
            <a:r>
              <a:rPr b="0" i="0" lang="en-US" sz="2400" u="none" cap="none" strike="noStrike">
                <a:solidFill>
                  <a:schemeClr val="lt1"/>
                </a:solidFill>
                <a:latin typeface="Century Gothic"/>
                <a:ea typeface="Century Gothic"/>
                <a:cs typeface="Century Gothic"/>
                <a:sym typeface="Century Gothic"/>
              </a:rPr>
              <a:t>It had become difficult to read and interpret</a:t>
            </a:r>
            <a:endParaRPr/>
          </a:p>
          <a:p>
            <a:pPr indent="-342900" lvl="0" marL="342900" marR="0" rtl="0" algn="l">
              <a:spcBef>
                <a:spcPts val="1160"/>
              </a:spcBef>
              <a:spcAft>
                <a:spcPts val="0"/>
              </a:spcAft>
              <a:buClr>
                <a:schemeClr val="accent1"/>
              </a:buClr>
              <a:buSzPts val="2800"/>
              <a:buFont typeface="Noto Sans Symbols"/>
              <a:buChar char="○"/>
            </a:pPr>
            <a:r>
              <a:rPr b="0" i="0" lang="en-US" sz="2800" u="none" cap="none" strike="noStrike">
                <a:solidFill>
                  <a:schemeClr val="lt1"/>
                </a:solidFill>
                <a:latin typeface="Century Gothic"/>
                <a:ea typeface="Century Gothic"/>
                <a:cs typeface="Century Gothic"/>
                <a:sym typeface="Century Gothic"/>
              </a:rPr>
              <a:t>They drafted a new constitution that:</a:t>
            </a:r>
            <a:endParaRPr/>
          </a:p>
          <a:p>
            <a:pPr indent="-285750" lvl="1" marL="742950" marR="0" rtl="0" algn="l">
              <a:spcBef>
                <a:spcPts val="1080"/>
              </a:spcBef>
              <a:spcAft>
                <a:spcPts val="0"/>
              </a:spcAft>
              <a:buClr>
                <a:schemeClr val="accent1"/>
              </a:buClr>
              <a:buSzPts val="2400"/>
              <a:buFont typeface="Noto Sans Symbols"/>
              <a:buChar char="○"/>
            </a:pPr>
            <a:r>
              <a:rPr b="0" i="0" lang="en-US" sz="2400" u="none" cap="none" strike="noStrike">
                <a:solidFill>
                  <a:schemeClr val="lt1"/>
                </a:solidFill>
                <a:latin typeface="Century Gothic"/>
                <a:ea typeface="Century Gothic"/>
                <a:cs typeface="Century Gothic"/>
                <a:sym typeface="Century Gothic"/>
              </a:rPr>
              <a:t>Logically organized topics and omitted obviously unconstitutional sections</a:t>
            </a:r>
            <a:endParaRPr/>
          </a:p>
          <a:p>
            <a:pPr indent="-285750" lvl="1" marL="742950" marR="0" rtl="0" algn="l">
              <a:spcBef>
                <a:spcPts val="1080"/>
              </a:spcBef>
              <a:spcAft>
                <a:spcPts val="0"/>
              </a:spcAft>
              <a:buClr>
                <a:schemeClr val="accent1"/>
              </a:buClr>
              <a:buSzPts val="2400"/>
              <a:buFont typeface="Noto Sans Symbols"/>
              <a:buChar char="○"/>
            </a:pPr>
            <a:r>
              <a:rPr b="0" i="0" lang="en-US" sz="2400" u="none" cap="none" strike="noStrike">
                <a:solidFill>
                  <a:schemeClr val="lt1"/>
                </a:solidFill>
                <a:latin typeface="Century Gothic"/>
                <a:ea typeface="Century Gothic"/>
                <a:cs typeface="Century Gothic"/>
                <a:sym typeface="Century Gothic"/>
              </a:rPr>
              <a:t>Updated the language and syntax</a:t>
            </a:r>
            <a:endParaRPr b="0" i="0" sz="24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Constitution of 1971</a:t>
            </a:r>
            <a:endParaRPr b="1" i="0" sz="4000" u="none" cap="none" strike="noStrike">
              <a:solidFill>
                <a:srgbClr val="FEFEFE"/>
              </a:solidFill>
              <a:latin typeface="Century Gothic"/>
              <a:ea typeface="Century Gothic"/>
              <a:cs typeface="Century Gothic"/>
              <a:sym typeface="Century Gothic"/>
            </a:endParaRPr>
          </a:p>
        </p:txBody>
      </p:sp>
      <p:sp>
        <p:nvSpPr>
          <p:cNvPr id="197" name="Google Shape;197;p27"/>
          <p:cNvSpPr txBox="1"/>
          <p:nvPr>
            <p:ph idx="1" type="body"/>
          </p:nvPr>
        </p:nvSpPr>
        <p:spPr>
          <a:xfrm>
            <a:off x="228601" y="2222287"/>
            <a:ext cx="11801474" cy="443568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2000"/>
              <a:buFont typeface="Noto Sans Symbols"/>
              <a:buChar char="○"/>
            </a:pPr>
            <a:r>
              <a:rPr b="0" i="0" lang="en-US" sz="2000" u="none" cap="none" strike="noStrike">
                <a:solidFill>
                  <a:schemeClr val="lt1"/>
                </a:solidFill>
                <a:latin typeface="Century Gothic"/>
                <a:ea typeface="Century Gothic"/>
                <a:cs typeface="Century Gothic"/>
                <a:sym typeface="Century Gothic"/>
              </a:rPr>
              <a:t>Since the Constitution of 1971, there have been over twenty amendments. The majority of these amendments extends the rights of citizens and extends the government the ability to issue bond. The following are significant amendments made since the 1971 constitution:</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Prohibiting all capitation and poll tax</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Creating a state income tax to be computed on the same basis as the federal income tax</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Allowing the Governor and Lieutenant Governor to serve two consecutive terms (previously, office holders were limited to one term)</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Requiring the state run a balanced budget</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Requiring judges to be lawyers</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Adding Victims Rights to the Declaration of Rights</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Giving the Governor the veto power</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What is the purpose of the North Carolina Constitution?</a:t>
            </a:r>
            <a:endParaRPr b="1" i="0" sz="4000" u="none" cap="none" strike="noStrike">
              <a:solidFill>
                <a:srgbClr val="FEFEFE"/>
              </a:solidFill>
              <a:latin typeface="Century Gothic"/>
              <a:ea typeface="Century Gothic"/>
              <a:cs typeface="Century Gothic"/>
              <a:sym typeface="Century Gothic"/>
            </a:endParaRPr>
          </a:p>
        </p:txBody>
      </p:sp>
      <p:sp>
        <p:nvSpPr>
          <p:cNvPr id="122" name="Google Shape;122;p17"/>
          <p:cNvSpPr txBox="1"/>
          <p:nvPr>
            <p:ph idx="1" type="body"/>
          </p:nvPr>
        </p:nvSpPr>
        <p:spPr>
          <a:xfrm>
            <a:off x="190125" y="2222275"/>
            <a:ext cx="5997300" cy="42303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342900" marR="0" rtl="0" algn="l">
              <a:spcBef>
                <a:spcPts val="0"/>
              </a:spcBef>
              <a:spcAft>
                <a:spcPts val="0"/>
              </a:spcAft>
              <a:buClr>
                <a:schemeClr val="accent1"/>
              </a:buClr>
              <a:buSzPts val="2400"/>
              <a:buFont typeface="Noto Sans Symbols"/>
              <a:buChar char="○"/>
            </a:pPr>
            <a:r>
              <a:rPr b="1" i="0" lang="en-US" sz="2400" u="none" cap="none" strike="noStrike">
                <a:solidFill>
                  <a:schemeClr val="lt1"/>
                </a:solidFill>
              </a:rPr>
              <a:t>The purpose is twofold:</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To protect the rights of the individual from </a:t>
            </a:r>
            <a:r>
              <a:rPr b="1" lang="en-US" sz="2400"/>
              <a:t>the government of NC</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To provide a framework</a:t>
            </a:r>
            <a:r>
              <a:rPr b="1" lang="en-US" sz="2400"/>
              <a:t> for the government of the state of NC</a:t>
            </a:r>
            <a:endParaRPr b="1" i="0" sz="2400" u="none" cap="none" strike="noStrike">
              <a:solidFill>
                <a:schemeClr val="lt1"/>
              </a:solidFill>
            </a:endParaRPr>
          </a:p>
        </p:txBody>
      </p:sp>
      <p:sp>
        <p:nvSpPr>
          <p:cNvPr id="123" name="Google Shape;123;p17"/>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228600" lvl="0" marL="342900" marR="0" rtl="0" algn="l">
              <a:spcBef>
                <a:spcPts val="0"/>
              </a:spcBef>
              <a:spcAft>
                <a:spcPts val="0"/>
              </a:spcAft>
              <a:buClr>
                <a:schemeClr val="accent1"/>
              </a:buClr>
              <a:buSzPts val="1800"/>
              <a:buFont typeface="Noto Sans Symbols"/>
              <a:buNone/>
            </a:pPr>
            <a:r>
              <a:t/>
            </a:r>
            <a:endParaRPr b="0" i="0" sz="1800" u="none" cap="none" strike="noStrike">
              <a:solidFill>
                <a:schemeClr val="lt1"/>
              </a:solidFill>
              <a:latin typeface="Century Gothic"/>
              <a:ea typeface="Century Gothic"/>
              <a:cs typeface="Century Gothic"/>
              <a:sym typeface="Century Gothic"/>
            </a:endParaRPr>
          </a:p>
        </p:txBody>
      </p:sp>
      <p:pic>
        <p:nvPicPr>
          <p:cNvPr id="124" name="Google Shape;124;p17"/>
          <p:cNvPicPr preferRelativeResize="0"/>
          <p:nvPr/>
        </p:nvPicPr>
        <p:blipFill rotWithShape="1">
          <a:blip r:embed="rId3">
            <a:alphaModFix/>
          </a:blip>
          <a:srcRect b="0" l="0" r="0" t="0"/>
          <a:stretch/>
        </p:blipFill>
        <p:spPr>
          <a:xfrm>
            <a:off x="6004585" y="2483471"/>
            <a:ext cx="5920521" cy="3372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History of the Constitution </a:t>
            </a:r>
            <a:endParaRPr b="1" i="0" sz="4000" u="none" cap="none" strike="noStrike">
              <a:solidFill>
                <a:srgbClr val="FEFEFE"/>
              </a:solidFill>
              <a:latin typeface="Century Gothic"/>
              <a:ea typeface="Century Gothic"/>
              <a:cs typeface="Century Gothic"/>
              <a:sym typeface="Century Gothic"/>
            </a:endParaRPr>
          </a:p>
        </p:txBody>
      </p:sp>
      <p:sp>
        <p:nvSpPr>
          <p:cNvPr id="130" name="Google Shape;130;p18"/>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342900" marR="0" rtl="0" algn="l">
              <a:spcBef>
                <a:spcPts val="0"/>
              </a:spcBef>
              <a:spcAft>
                <a:spcPts val="0"/>
              </a:spcAft>
              <a:buClr>
                <a:schemeClr val="accent1"/>
              </a:buClr>
              <a:buSzPts val="2400"/>
              <a:buFont typeface="Noto Sans Symbols"/>
              <a:buChar char="○"/>
            </a:pPr>
            <a:r>
              <a:rPr b="1" i="0" lang="en-US" sz="2400" u="none" cap="none" strike="noStrike">
                <a:solidFill>
                  <a:schemeClr val="lt1"/>
                </a:solidFill>
              </a:rPr>
              <a:t>There have been three Constitutions in North Carolina history:</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1776</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1868</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1971</a:t>
            </a:r>
            <a:endParaRPr b="1" i="0" sz="2400" u="none" cap="none" strike="noStrike">
              <a:solidFill>
                <a:schemeClr val="lt1"/>
              </a:solidFill>
            </a:endParaRPr>
          </a:p>
        </p:txBody>
      </p:sp>
      <p:sp>
        <p:nvSpPr>
          <p:cNvPr id="131" name="Google Shape;131;p18"/>
          <p:cNvSpPr txBox="1"/>
          <p:nvPr>
            <p:ph idx="2" type="body"/>
          </p:nvPr>
        </p:nvSpPr>
        <p:spPr>
          <a:xfrm>
            <a:off x="6116115" y="2602537"/>
            <a:ext cx="5194500" cy="36387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342900" marR="0" rtl="0" algn="l">
              <a:spcBef>
                <a:spcPts val="0"/>
              </a:spcBef>
              <a:spcAft>
                <a:spcPts val="0"/>
              </a:spcAft>
              <a:buClr>
                <a:schemeClr val="accent1"/>
              </a:buClr>
              <a:buSzPts val="2400"/>
              <a:buFont typeface="Noto Sans Symbols"/>
              <a:buChar char="○"/>
            </a:pPr>
            <a:r>
              <a:rPr b="1" i="0" lang="en-US" sz="2400" u="none" cap="none" strike="noStrike">
                <a:solidFill>
                  <a:schemeClr val="lt1"/>
                </a:solidFill>
              </a:rPr>
              <a:t>There have been numerous alterations to the Constitution:</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1776</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1835</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1861-1862</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1865-1866</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1868</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1875</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1900</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1971</a:t>
            </a:r>
            <a:endParaRPr b="1" i="0" sz="2400" u="none" cap="none" strike="noStrike">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Constitution of 1776</a:t>
            </a:r>
            <a:endParaRPr b="1" i="0" sz="4000" u="none" cap="none" strike="noStrike">
              <a:solidFill>
                <a:srgbClr val="FEFEFE"/>
              </a:solidFill>
              <a:latin typeface="Century Gothic"/>
              <a:ea typeface="Century Gothic"/>
              <a:cs typeface="Century Gothic"/>
              <a:sym typeface="Century Gothic"/>
            </a:endParaRPr>
          </a:p>
        </p:txBody>
      </p:sp>
      <p:sp>
        <p:nvSpPr>
          <p:cNvPr id="137" name="Google Shape;137;p19"/>
          <p:cNvSpPr txBox="1"/>
          <p:nvPr>
            <p:ph idx="1" type="body"/>
          </p:nvPr>
        </p:nvSpPr>
        <p:spPr>
          <a:xfrm>
            <a:off x="88450" y="2148587"/>
            <a:ext cx="6004500" cy="46356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1" i="0" lang="en-US" sz="1800" u="none" cap="none" strike="noStrike">
                <a:solidFill>
                  <a:schemeClr val="lt1"/>
                </a:solidFill>
              </a:rPr>
              <a:t>Major sections and impact</a:t>
            </a:r>
            <a:endParaRPr b="1"/>
          </a:p>
          <a:p>
            <a:pPr indent="-285750" lvl="1" marL="742950" marR="0" rtl="0" algn="l">
              <a:spcBef>
                <a:spcPts val="920"/>
              </a:spcBef>
              <a:spcAft>
                <a:spcPts val="0"/>
              </a:spcAft>
              <a:buClr>
                <a:schemeClr val="accent1"/>
              </a:buClr>
              <a:buSzPts val="1600"/>
              <a:buFont typeface="Noto Sans Symbols"/>
              <a:buChar char="○"/>
            </a:pPr>
            <a:r>
              <a:rPr b="1" i="0" lang="en-US" sz="1600" u="none" cap="none" strike="noStrike">
                <a:solidFill>
                  <a:schemeClr val="lt1"/>
                </a:solidFill>
              </a:rPr>
              <a:t>Declaration of Rights: secured citizens individual rights</a:t>
            </a:r>
            <a:endParaRPr b="1"/>
          </a:p>
          <a:p>
            <a:pPr indent="-285750" lvl="1" marL="742950" marR="0" rtl="0" algn="l">
              <a:spcBef>
                <a:spcPts val="920"/>
              </a:spcBef>
              <a:spcAft>
                <a:spcPts val="0"/>
              </a:spcAft>
              <a:buClr>
                <a:schemeClr val="accent1"/>
              </a:buClr>
              <a:buSzPts val="1600"/>
              <a:buFont typeface="Noto Sans Symbols"/>
              <a:buChar char="○"/>
            </a:pPr>
            <a:r>
              <a:rPr b="1" i="0" lang="en-US" sz="1600" u="none" cap="none" strike="noStrike">
                <a:solidFill>
                  <a:schemeClr val="lt1"/>
                </a:solidFill>
              </a:rPr>
              <a:t>Separation of Powers: Governor, General Assembly, and Courts</a:t>
            </a:r>
            <a:endParaRPr b="1"/>
          </a:p>
          <a:p>
            <a:pPr indent="-228600" lvl="2" marL="1143000" marR="0" rtl="0" algn="l">
              <a:spcBef>
                <a:spcPts val="880"/>
              </a:spcBef>
              <a:spcAft>
                <a:spcPts val="0"/>
              </a:spcAft>
              <a:buClr>
                <a:schemeClr val="accent1"/>
              </a:buClr>
              <a:buSzPts val="1400"/>
              <a:buFont typeface="Noto Sans Symbols"/>
              <a:buChar char="○"/>
            </a:pPr>
            <a:r>
              <a:rPr b="1" i="0" lang="en-US" sz="1400" u="none" cap="none" strike="noStrike">
                <a:solidFill>
                  <a:schemeClr val="lt1"/>
                </a:solidFill>
              </a:rPr>
              <a:t>General Assembly held the most power</a:t>
            </a:r>
            <a:endParaRPr b="1"/>
          </a:p>
          <a:p>
            <a:pPr indent="-228600" lvl="3" marL="1600200" marR="0" rtl="0" algn="l">
              <a:spcBef>
                <a:spcPts val="840"/>
              </a:spcBef>
              <a:spcAft>
                <a:spcPts val="0"/>
              </a:spcAft>
              <a:buClr>
                <a:schemeClr val="accent1"/>
              </a:buClr>
              <a:buSzPts val="1200"/>
              <a:buFont typeface="Noto Sans Symbols"/>
              <a:buChar char="○"/>
            </a:pPr>
            <a:r>
              <a:rPr b="1" i="0" lang="en-US" sz="1200" u="none" cap="none" strike="noStrike">
                <a:solidFill>
                  <a:schemeClr val="lt1"/>
                </a:solidFill>
              </a:rPr>
              <a:t>Governor was chosen by legislature for 1 year terms</a:t>
            </a:r>
            <a:endParaRPr b="1"/>
          </a:p>
          <a:p>
            <a:pPr indent="-228600" lvl="3" marL="1600200" marR="0" rtl="0" algn="l">
              <a:spcBef>
                <a:spcPts val="840"/>
              </a:spcBef>
              <a:spcAft>
                <a:spcPts val="0"/>
              </a:spcAft>
              <a:buClr>
                <a:schemeClr val="accent1"/>
              </a:buClr>
              <a:buSzPts val="1200"/>
              <a:buFont typeface="Noto Sans Symbols"/>
              <a:buChar char="○"/>
            </a:pPr>
            <a:r>
              <a:rPr b="1" i="0" lang="en-US" sz="1200" u="none" cap="none" strike="noStrike">
                <a:solidFill>
                  <a:schemeClr val="lt1"/>
                </a:solidFill>
              </a:rPr>
              <a:t>State executives and judicial officers chosen by legislature</a:t>
            </a:r>
            <a:endParaRPr b="1" i="0" sz="1200" u="none" cap="none" strike="noStrike">
              <a:solidFill>
                <a:schemeClr val="lt1"/>
              </a:solidFill>
            </a:endParaRPr>
          </a:p>
          <a:p>
            <a:pPr indent="-285750" lvl="1" marL="742950" marR="0" rtl="0" algn="l">
              <a:spcBef>
                <a:spcPts val="920"/>
              </a:spcBef>
              <a:spcAft>
                <a:spcPts val="0"/>
              </a:spcAft>
              <a:buClr>
                <a:schemeClr val="accent1"/>
              </a:buClr>
              <a:buSzPts val="1600"/>
              <a:buFont typeface="Noto Sans Symbols"/>
              <a:buChar char="○"/>
            </a:pPr>
            <a:r>
              <a:rPr b="1" i="0" lang="en-US" sz="1600" u="none" cap="none" strike="noStrike">
                <a:solidFill>
                  <a:schemeClr val="lt1"/>
                </a:solidFill>
              </a:rPr>
              <a:t>Voting Rights Belonged to:</a:t>
            </a:r>
            <a:endParaRPr b="1"/>
          </a:p>
          <a:p>
            <a:pPr indent="-228600" lvl="2" marL="1143000" marR="0" rtl="0" algn="l">
              <a:spcBef>
                <a:spcPts val="880"/>
              </a:spcBef>
              <a:spcAft>
                <a:spcPts val="0"/>
              </a:spcAft>
              <a:buClr>
                <a:schemeClr val="accent1"/>
              </a:buClr>
              <a:buSzPts val="1400"/>
              <a:buFont typeface="Noto Sans Symbols"/>
              <a:buChar char="○"/>
            </a:pPr>
            <a:r>
              <a:rPr b="1" i="0" lang="en-US" sz="1400" u="none" cap="none" strike="noStrike">
                <a:solidFill>
                  <a:schemeClr val="lt1"/>
                </a:solidFill>
              </a:rPr>
              <a:t>Male property owners over 21</a:t>
            </a:r>
            <a:endParaRPr b="1"/>
          </a:p>
          <a:p>
            <a:pPr indent="-228600" lvl="2" marL="1143000" marR="0" rtl="0" algn="l">
              <a:spcBef>
                <a:spcPts val="880"/>
              </a:spcBef>
              <a:spcAft>
                <a:spcPts val="0"/>
              </a:spcAft>
              <a:buClr>
                <a:schemeClr val="accent1"/>
              </a:buClr>
              <a:buSzPts val="1400"/>
              <a:buFont typeface="Noto Sans Symbols"/>
              <a:buChar char="○"/>
            </a:pPr>
            <a:r>
              <a:rPr b="1" i="0" lang="en-US" sz="1400" u="none" cap="none" strike="noStrike">
                <a:solidFill>
                  <a:schemeClr val="lt1"/>
                </a:solidFill>
              </a:rPr>
              <a:t>Free African Americans who meet the above qualifications</a:t>
            </a:r>
            <a:endParaRPr b="1"/>
          </a:p>
          <a:p>
            <a:pPr indent="-228600" lvl="2" marL="1143000" marR="0" rtl="0" algn="l">
              <a:spcBef>
                <a:spcPts val="880"/>
              </a:spcBef>
              <a:spcAft>
                <a:spcPts val="0"/>
              </a:spcAft>
              <a:buClr>
                <a:schemeClr val="accent1"/>
              </a:buClr>
              <a:buSzPts val="1400"/>
              <a:buFont typeface="Noto Sans Symbols"/>
              <a:buChar char="○"/>
            </a:pPr>
            <a:r>
              <a:rPr b="1" i="0" lang="en-US" sz="1400" u="none" cap="none" strike="noStrike">
                <a:solidFill>
                  <a:schemeClr val="lt1"/>
                </a:solidFill>
              </a:rPr>
              <a:t>Only voted for legislature </a:t>
            </a:r>
            <a:endParaRPr b="1"/>
          </a:p>
        </p:txBody>
      </p:sp>
      <p:sp>
        <p:nvSpPr>
          <p:cNvPr id="138" name="Google Shape;138;p19"/>
          <p:cNvSpPr txBox="1"/>
          <p:nvPr>
            <p:ph idx="2" type="body"/>
          </p:nvPr>
        </p:nvSpPr>
        <p:spPr>
          <a:xfrm>
            <a:off x="6187415" y="2222287"/>
            <a:ext cx="5194583" cy="12638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Noto Sans Symbols"/>
              <a:buNone/>
            </a:pPr>
            <a:r>
              <a:rPr b="0" i="0" lang="en-US" sz="1800" u="none" cap="none" strike="noStrike">
                <a:solidFill>
                  <a:schemeClr val="lt1"/>
                </a:solidFill>
                <a:latin typeface="Century Gothic"/>
                <a:ea typeface="Century Gothic"/>
                <a:cs typeface="Century Gothic"/>
                <a:sym typeface="Century Gothic"/>
              </a:rPr>
              <a:t>Why do you think the framers were afraid of giving the governor too much power?</a:t>
            </a:r>
            <a:endParaRPr b="0" i="0" sz="1800" u="none" cap="none" strike="noStrike">
              <a:solidFill>
                <a:schemeClr val="lt1"/>
              </a:solidFill>
              <a:latin typeface="Century Gothic"/>
              <a:ea typeface="Century Gothic"/>
              <a:cs typeface="Century Gothic"/>
              <a:sym typeface="Century Gothic"/>
            </a:endParaRPr>
          </a:p>
        </p:txBody>
      </p:sp>
      <p:pic>
        <p:nvPicPr>
          <p:cNvPr id="139" name="Google Shape;139;p19"/>
          <p:cNvPicPr preferRelativeResize="0"/>
          <p:nvPr/>
        </p:nvPicPr>
        <p:blipFill rotWithShape="1">
          <a:blip r:embed="rId3">
            <a:alphaModFix/>
          </a:blip>
          <a:srcRect b="0" l="0" r="0" t="0"/>
          <a:stretch/>
        </p:blipFill>
        <p:spPr>
          <a:xfrm>
            <a:off x="6794116" y="3239981"/>
            <a:ext cx="4443027" cy="33239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Convention of 1835</a:t>
            </a:r>
            <a:endParaRPr b="1" i="0" sz="4000" u="none" cap="none" strike="noStrike">
              <a:solidFill>
                <a:srgbClr val="FEFEFE"/>
              </a:solidFill>
              <a:latin typeface="Century Gothic"/>
              <a:ea typeface="Century Gothic"/>
              <a:cs typeface="Century Gothic"/>
              <a:sym typeface="Century Gothic"/>
            </a:endParaRPr>
          </a:p>
        </p:txBody>
      </p:sp>
      <p:sp>
        <p:nvSpPr>
          <p:cNvPr id="145" name="Google Shape;145;p20"/>
          <p:cNvSpPr txBox="1"/>
          <p:nvPr>
            <p:ph idx="1" type="body"/>
          </p:nvPr>
        </p:nvSpPr>
        <p:spPr>
          <a:xfrm>
            <a:off x="415900" y="2222275"/>
            <a:ext cx="5398500" cy="36387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342900" marR="0" rtl="0" algn="l">
              <a:spcBef>
                <a:spcPts val="0"/>
              </a:spcBef>
              <a:spcAft>
                <a:spcPts val="0"/>
              </a:spcAft>
              <a:buClr>
                <a:schemeClr val="accent1"/>
              </a:buClr>
              <a:buSzPts val="2400"/>
              <a:buFont typeface="Noto Sans Symbols"/>
              <a:buChar char="○"/>
            </a:pPr>
            <a:r>
              <a:rPr b="1" i="0" lang="en-US" sz="2400" u="none" cap="none" strike="noStrike">
                <a:solidFill>
                  <a:schemeClr val="lt1"/>
                </a:solidFill>
              </a:rPr>
              <a:t>Major changes and impact:</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Governor became popularly elected, to a two year term</a:t>
            </a:r>
            <a:endParaRPr b="1" sz="2400"/>
          </a:p>
          <a:p>
            <a:pPr indent="-292100" lvl="2" marL="1143000" marR="0" rtl="0" algn="l">
              <a:spcBef>
                <a:spcPts val="880"/>
              </a:spcBef>
              <a:spcAft>
                <a:spcPts val="0"/>
              </a:spcAft>
              <a:buClr>
                <a:schemeClr val="accent1"/>
              </a:buClr>
              <a:buSzPts val="2400"/>
              <a:buFont typeface="Noto Sans Symbols"/>
              <a:buChar char="○"/>
            </a:pPr>
            <a:r>
              <a:rPr b="1" i="0" lang="en-US" sz="2400" u="none" cap="none" strike="noStrike">
                <a:solidFill>
                  <a:schemeClr val="lt1"/>
                </a:solidFill>
              </a:rPr>
              <a:t>Increased the strength of office </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Abolished all African American voting rights</a:t>
            </a:r>
            <a:endParaRPr b="1" sz="2400"/>
          </a:p>
          <a:p>
            <a:pPr indent="-336550" lvl="1" marL="742950" marR="0" rtl="0" algn="l">
              <a:spcBef>
                <a:spcPts val="920"/>
              </a:spcBef>
              <a:spcAft>
                <a:spcPts val="0"/>
              </a:spcAft>
              <a:buClr>
                <a:schemeClr val="accent1"/>
              </a:buClr>
              <a:buSzPts val="2400"/>
              <a:buFont typeface="Noto Sans Symbols"/>
              <a:buChar char="○"/>
            </a:pPr>
            <a:r>
              <a:rPr b="1" i="0" lang="en-US" sz="2400" u="none" cap="none" strike="noStrike">
                <a:solidFill>
                  <a:schemeClr val="lt1"/>
                </a:solidFill>
              </a:rPr>
              <a:t>Fixed number of representatives in the House (120) and Senate (50)</a:t>
            </a:r>
            <a:endParaRPr b="1" i="0" sz="2400" u="none" cap="none" strike="noStrike">
              <a:solidFill>
                <a:schemeClr val="lt1"/>
              </a:solidFill>
            </a:endParaRPr>
          </a:p>
        </p:txBody>
      </p:sp>
      <p:sp>
        <p:nvSpPr>
          <p:cNvPr id="146" name="Google Shape;146;p20"/>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419100" lvl="0" marL="342900" marR="0" rtl="0" algn="l">
              <a:spcBef>
                <a:spcPts val="0"/>
              </a:spcBef>
              <a:spcAft>
                <a:spcPts val="0"/>
              </a:spcAft>
              <a:buClr>
                <a:schemeClr val="accent1"/>
              </a:buClr>
              <a:buSzPts val="3000"/>
              <a:buFont typeface="Noto Sans Symbols"/>
              <a:buChar char="○"/>
            </a:pPr>
            <a:r>
              <a:rPr b="1" i="0" lang="en-US" sz="3000" u="none" cap="none" strike="noStrike">
                <a:solidFill>
                  <a:schemeClr val="lt1"/>
                </a:solidFill>
              </a:rPr>
              <a:t>Why do you think all African American voting rights were abolished?</a:t>
            </a:r>
            <a:endParaRPr b="1" sz="3000"/>
          </a:p>
          <a:p>
            <a:pPr indent="-228600" lvl="0" marL="342900" marR="0" rtl="0" algn="l">
              <a:spcBef>
                <a:spcPts val="960"/>
              </a:spcBef>
              <a:spcAft>
                <a:spcPts val="0"/>
              </a:spcAft>
              <a:buClr>
                <a:schemeClr val="accent1"/>
              </a:buClr>
              <a:buSzPts val="1800"/>
              <a:buFont typeface="Noto Sans Symbols"/>
              <a:buNone/>
            </a:pPr>
            <a:r>
              <a:t/>
            </a:r>
            <a:endParaRPr b="1" i="0" sz="3000" u="none" cap="none" strike="noStrike">
              <a:solidFill>
                <a:schemeClr val="lt1"/>
              </a:solidFill>
            </a:endParaRPr>
          </a:p>
          <a:p>
            <a:pPr indent="-419100" lvl="0" marL="342900" marR="0" rtl="0" algn="l">
              <a:spcBef>
                <a:spcPts val="960"/>
              </a:spcBef>
              <a:spcAft>
                <a:spcPts val="0"/>
              </a:spcAft>
              <a:buClr>
                <a:schemeClr val="accent1"/>
              </a:buClr>
              <a:buSzPts val="3000"/>
              <a:buFont typeface="Noto Sans Symbols"/>
              <a:buChar char="○"/>
            </a:pPr>
            <a:r>
              <a:rPr b="1" i="0" lang="en-US" sz="3000" u="none" cap="none" strike="noStrike">
                <a:solidFill>
                  <a:schemeClr val="lt1"/>
                </a:solidFill>
              </a:rPr>
              <a:t>Why do you think the governor was given more power?</a:t>
            </a:r>
            <a:endParaRPr b="1" i="0" sz="3000" u="none" cap="none" strike="noStrike">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53382" y="0"/>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Convention of 1861-1862</a:t>
            </a:r>
            <a:endParaRPr b="1" i="0" sz="4000" u="none" cap="none" strike="noStrike">
              <a:solidFill>
                <a:srgbClr val="FEFEFE"/>
              </a:solidFill>
              <a:latin typeface="Century Gothic"/>
              <a:ea typeface="Century Gothic"/>
              <a:cs typeface="Century Gothic"/>
              <a:sym typeface="Century Gothic"/>
            </a:endParaRPr>
          </a:p>
        </p:txBody>
      </p:sp>
      <p:sp>
        <p:nvSpPr>
          <p:cNvPr id="152" name="Google Shape;152;p21"/>
          <p:cNvSpPr txBox="1"/>
          <p:nvPr>
            <p:ph idx="1" type="body"/>
          </p:nvPr>
        </p:nvSpPr>
        <p:spPr>
          <a:xfrm>
            <a:off x="304362" y="1107862"/>
            <a:ext cx="5639238"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2400"/>
              <a:buFont typeface="Noto Sans Symbols"/>
              <a:buChar char="○"/>
            </a:pPr>
            <a:r>
              <a:rPr b="1" i="0" lang="en-US" sz="2400" u="none" cap="none" strike="noStrike">
                <a:solidFill>
                  <a:schemeClr val="lt1"/>
                </a:solidFill>
              </a:rPr>
              <a:t>Major impact and changes:</a:t>
            </a:r>
            <a:endParaRPr b="1"/>
          </a:p>
          <a:p>
            <a:pPr indent="-285750" lvl="1" marL="742950" marR="0" rtl="0" algn="l">
              <a:spcBef>
                <a:spcPts val="1000"/>
              </a:spcBef>
              <a:spcAft>
                <a:spcPts val="0"/>
              </a:spcAft>
              <a:buClr>
                <a:schemeClr val="accent1"/>
              </a:buClr>
              <a:buSzPts val="2000"/>
              <a:buFont typeface="Noto Sans Symbols"/>
              <a:buChar char="○"/>
            </a:pPr>
            <a:r>
              <a:rPr b="1" i="0" lang="en-US" sz="2000" u="none" cap="none" strike="noStrike">
                <a:solidFill>
                  <a:schemeClr val="lt1"/>
                </a:solidFill>
              </a:rPr>
              <a:t>Removed North Carolina from the Union and made them part of the Confederacy</a:t>
            </a:r>
            <a:endParaRPr b="1" i="0" sz="2000" u="none" cap="none" strike="noStrike">
              <a:solidFill>
                <a:schemeClr val="lt1"/>
              </a:solidFill>
            </a:endParaRPr>
          </a:p>
        </p:txBody>
      </p:sp>
      <p:sp>
        <p:nvSpPr>
          <p:cNvPr id="153" name="Google Shape;153;p21"/>
          <p:cNvSpPr txBox="1"/>
          <p:nvPr>
            <p:ph idx="2" type="body"/>
          </p:nvPr>
        </p:nvSpPr>
        <p:spPr>
          <a:xfrm>
            <a:off x="6065507" y="3219236"/>
            <a:ext cx="6004585"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2800"/>
              <a:buFont typeface="Noto Sans Symbols"/>
              <a:buChar char="○"/>
            </a:pPr>
            <a:r>
              <a:rPr b="0" i="0" lang="en-US" sz="2800" u="none" cap="none" strike="noStrike">
                <a:solidFill>
                  <a:schemeClr val="lt1"/>
                </a:solidFill>
                <a:latin typeface="Century Gothic"/>
                <a:ea typeface="Century Gothic"/>
                <a:cs typeface="Century Gothic"/>
                <a:sym typeface="Century Gothic"/>
              </a:rPr>
              <a:t>What major event in US history did this change precede?</a:t>
            </a:r>
            <a:endParaRPr b="0" i="0" sz="2800" u="none" cap="none" strike="noStrike">
              <a:solidFill>
                <a:schemeClr val="lt1"/>
              </a:solidFill>
              <a:latin typeface="Century Gothic"/>
              <a:ea typeface="Century Gothic"/>
              <a:cs typeface="Century Gothic"/>
              <a:sym typeface="Century Gothic"/>
            </a:endParaRPr>
          </a:p>
        </p:txBody>
      </p:sp>
      <p:pic>
        <p:nvPicPr>
          <p:cNvPr id="154" name="Google Shape;154;p21"/>
          <p:cNvPicPr preferRelativeResize="0"/>
          <p:nvPr/>
        </p:nvPicPr>
        <p:blipFill rotWithShape="1">
          <a:blip r:embed="rId3">
            <a:alphaModFix/>
          </a:blip>
          <a:srcRect b="0" l="0" r="0" t="0"/>
          <a:stretch/>
        </p:blipFill>
        <p:spPr>
          <a:xfrm>
            <a:off x="810000" y="3629047"/>
            <a:ext cx="4522134" cy="3221419"/>
          </a:xfrm>
          <a:prstGeom prst="rect">
            <a:avLst/>
          </a:prstGeom>
          <a:noFill/>
          <a:ln>
            <a:noFill/>
          </a:ln>
        </p:spPr>
      </p:pic>
      <p:pic>
        <p:nvPicPr>
          <p:cNvPr id="155" name="Google Shape;155;p21"/>
          <p:cNvPicPr preferRelativeResize="0"/>
          <p:nvPr/>
        </p:nvPicPr>
        <p:blipFill rotWithShape="1">
          <a:blip r:embed="rId4">
            <a:alphaModFix/>
          </a:blip>
          <a:srcRect b="0" l="0" r="0" t="0"/>
          <a:stretch/>
        </p:blipFill>
        <p:spPr>
          <a:xfrm>
            <a:off x="5604070" y="1107862"/>
            <a:ext cx="6565970" cy="2754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Constitution of 1868</a:t>
            </a:r>
            <a:endParaRPr b="1" i="0" sz="4000" u="none" cap="none" strike="noStrike">
              <a:solidFill>
                <a:srgbClr val="FEFEFE"/>
              </a:solidFill>
              <a:latin typeface="Century Gothic"/>
              <a:ea typeface="Century Gothic"/>
              <a:cs typeface="Century Gothic"/>
              <a:sym typeface="Century Gothic"/>
            </a:endParaRPr>
          </a:p>
        </p:txBody>
      </p:sp>
      <p:sp>
        <p:nvSpPr>
          <p:cNvPr id="161" name="Google Shape;161;p22"/>
          <p:cNvSpPr txBox="1"/>
          <p:nvPr>
            <p:ph idx="1" type="body"/>
          </p:nvPr>
        </p:nvSpPr>
        <p:spPr>
          <a:xfrm>
            <a:off x="0" y="1417638"/>
            <a:ext cx="7843837" cy="5829299"/>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2000"/>
              <a:buFont typeface="Noto Sans Symbols"/>
              <a:buChar char="○"/>
            </a:pPr>
            <a:r>
              <a:rPr b="0" i="0" lang="en-US" sz="2000" u="none" cap="none" strike="noStrike">
                <a:solidFill>
                  <a:schemeClr val="lt1"/>
                </a:solidFill>
                <a:latin typeface="Century Gothic"/>
                <a:ea typeface="Century Gothic"/>
                <a:cs typeface="Century Gothic"/>
                <a:sym typeface="Century Gothic"/>
              </a:rPr>
              <a:t>Drafted by NC Republicans and Carpet-Baggers and was highly unpopular with conservative elements of the state.</a:t>
            </a:r>
            <a:endParaRPr/>
          </a:p>
          <a:p>
            <a:pPr indent="-342900" lvl="0" marL="342900" marR="0" rtl="0" algn="l">
              <a:spcBef>
                <a:spcPts val="1000"/>
              </a:spcBef>
              <a:spcAft>
                <a:spcPts val="0"/>
              </a:spcAft>
              <a:buClr>
                <a:schemeClr val="accent1"/>
              </a:buClr>
              <a:buSzPts val="2000"/>
              <a:buFont typeface="Noto Sans Symbols"/>
              <a:buChar char="○"/>
            </a:pPr>
            <a:r>
              <a:rPr b="0" i="0" lang="en-US" sz="2000" u="none" cap="none" strike="noStrike">
                <a:solidFill>
                  <a:schemeClr val="lt1"/>
                </a:solidFill>
                <a:latin typeface="Century Gothic"/>
                <a:ea typeface="Century Gothic"/>
                <a:cs typeface="Century Gothic"/>
                <a:sym typeface="Century Gothic"/>
              </a:rPr>
              <a:t>Major impact and changes:</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1776 Declaration of Rights becomes Article I</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The people now elected all major state officers (judges, county officials, etc)</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African Americans were given voting rights</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Abolished p</a:t>
            </a:r>
            <a:r>
              <a:rPr lang="en-US" sz="1800"/>
              <a:t>rop</a:t>
            </a:r>
            <a:r>
              <a:rPr b="0" i="0" lang="en-US" sz="1800" u="none" cap="none" strike="noStrike">
                <a:solidFill>
                  <a:schemeClr val="lt1"/>
                </a:solidFill>
                <a:latin typeface="Century Gothic"/>
                <a:ea typeface="Century Gothic"/>
                <a:cs typeface="Century Gothic"/>
                <a:sym typeface="Century Gothic"/>
              </a:rPr>
              <a:t>erty requirements for voting</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Governor was now given 4 year terms</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Free public schools were established</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A detailed system of taxation was established</a:t>
            </a:r>
            <a:endParaRPr/>
          </a:p>
          <a:p>
            <a:pPr indent="-285750" lvl="1" marL="74295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Simple and uniform court system was created </a:t>
            </a:r>
            <a:endParaRPr b="0" i="0" sz="1800" u="none" cap="none" strike="noStrike">
              <a:solidFill>
                <a:schemeClr val="lt1"/>
              </a:solidFill>
              <a:latin typeface="Century Gothic"/>
              <a:ea typeface="Century Gothic"/>
              <a:cs typeface="Century Gothic"/>
              <a:sym typeface="Century Gothic"/>
            </a:endParaRPr>
          </a:p>
        </p:txBody>
      </p:sp>
      <p:pic>
        <p:nvPicPr>
          <p:cNvPr id="162" name="Google Shape;162;p22"/>
          <p:cNvPicPr preferRelativeResize="0"/>
          <p:nvPr/>
        </p:nvPicPr>
        <p:blipFill rotWithShape="1">
          <a:blip r:embed="rId3">
            <a:alphaModFix/>
          </a:blip>
          <a:srcRect b="0" l="0" r="0" t="0"/>
          <a:stretch/>
        </p:blipFill>
        <p:spPr>
          <a:xfrm>
            <a:off x="7588249" y="3084513"/>
            <a:ext cx="4238477" cy="317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Constitution of 1868</a:t>
            </a:r>
            <a:endParaRPr b="1" i="0" sz="4000" u="none" cap="none" strike="noStrike">
              <a:solidFill>
                <a:srgbClr val="FEFEFE"/>
              </a:solidFill>
              <a:latin typeface="Century Gothic"/>
              <a:ea typeface="Century Gothic"/>
              <a:cs typeface="Century Gothic"/>
              <a:sym typeface="Century Gothic"/>
            </a:endParaRPr>
          </a:p>
        </p:txBody>
      </p:sp>
      <p:sp>
        <p:nvSpPr>
          <p:cNvPr id="168" name="Google Shape;168;p23"/>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How did this constitution make North Carolina more democratic?</a:t>
            </a:r>
            <a:endParaRPr/>
          </a:p>
          <a:p>
            <a:pPr indent="-228600" lvl="0" marL="342900" marR="0" rtl="0" algn="l">
              <a:spcBef>
                <a:spcPts val="960"/>
              </a:spcBef>
              <a:spcAft>
                <a:spcPts val="0"/>
              </a:spcAft>
              <a:buClr>
                <a:schemeClr val="accent1"/>
              </a:buClr>
              <a:buSzPts val="180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228600" lvl="0" marL="342900" marR="0" rtl="0" algn="l">
              <a:spcBef>
                <a:spcPts val="960"/>
              </a:spcBef>
              <a:spcAft>
                <a:spcPts val="0"/>
              </a:spcAft>
              <a:buClr>
                <a:schemeClr val="accent1"/>
              </a:buClr>
              <a:buSzPts val="180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342900" lvl="0" marL="342900" marR="0" rtl="0" algn="l">
              <a:spcBef>
                <a:spcPts val="96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How does this Constitution affect your life today?</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marR="0" rtl="0" algn="l">
              <a:spcBef>
                <a:spcPts val="0"/>
              </a:spcBef>
              <a:spcAft>
                <a:spcPts val="0"/>
              </a:spcAft>
              <a:buClr>
                <a:srgbClr val="FEFEFE"/>
              </a:buClr>
              <a:buFont typeface="Century Gothic"/>
              <a:buNone/>
            </a:pPr>
            <a:r>
              <a:rPr b="1" i="0" lang="en-US" sz="4000" u="none" cap="none" strike="noStrike">
                <a:solidFill>
                  <a:srgbClr val="FEFEFE"/>
                </a:solidFill>
                <a:latin typeface="Century Gothic"/>
                <a:ea typeface="Century Gothic"/>
                <a:cs typeface="Century Gothic"/>
                <a:sym typeface="Century Gothic"/>
              </a:rPr>
              <a:t>Convention of 1875</a:t>
            </a:r>
            <a:endParaRPr b="1" i="0" sz="4000" u="none" cap="none" strike="noStrike">
              <a:solidFill>
                <a:srgbClr val="FEFEFE"/>
              </a:solidFill>
              <a:latin typeface="Century Gothic"/>
              <a:ea typeface="Century Gothic"/>
              <a:cs typeface="Century Gothic"/>
              <a:sym typeface="Century Gothic"/>
            </a:endParaRPr>
          </a:p>
        </p:txBody>
      </p:sp>
      <p:sp>
        <p:nvSpPr>
          <p:cNvPr id="174" name="Google Shape;174;p24"/>
          <p:cNvSpPr txBox="1"/>
          <p:nvPr>
            <p:ph idx="1" type="body"/>
          </p:nvPr>
        </p:nvSpPr>
        <p:spPr>
          <a:xfrm>
            <a:off x="545412" y="2578762"/>
            <a:ext cx="5185800" cy="36387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1" i="0" lang="en-US" u="none" cap="none" strike="noStrike">
                <a:solidFill>
                  <a:schemeClr val="lt1"/>
                </a:solidFill>
              </a:rPr>
              <a:t>Major impact and changes:</a:t>
            </a:r>
            <a:endParaRPr b="1"/>
          </a:p>
          <a:p>
            <a:pPr indent="-298450" lvl="1" marL="742950" marR="0" rtl="0" algn="l">
              <a:spcBef>
                <a:spcPts val="920"/>
              </a:spcBef>
              <a:spcAft>
                <a:spcPts val="0"/>
              </a:spcAft>
              <a:buClr>
                <a:schemeClr val="accent1"/>
              </a:buClr>
              <a:buSzPts val="1800"/>
              <a:buFont typeface="Noto Sans Symbols"/>
              <a:buChar char="○"/>
            </a:pPr>
            <a:r>
              <a:rPr b="1" i="0" lang="en-US" sz="1800" u="none" cap="none" strike="noStrike">
                <a:solidFill>
                  <a:schemeClr val="lt1"/>
                </a:solidFill>
              </a:rPr>
              <a:t>Fixed Legislators’ salaries</a:t>
            </a:r>
            <a:endParaRPr b="1" sz="1800"/>
          </a:p>
          <a:p>
            <a:pPr indent="-298450" lvl="1" marL="742950" marR="0" rtl="0" algn="l">
              <a:spcBef>
                <a:spcPts val="920"/>
              </a:spcBef>
              <a:spcAft>
                <a:spcPts val="0"/>
              </a:spcAft>
              <a:buClr>
                <a:schemeClr val="accent1"/>
              </a:buClr>
              <a:buSzPts val="1800"/>
              <a:buFont typeface="Noto Sans Symbols"/>
              <a:buChar char="○"/>
            </a:pPr>
            <a:r>
              <a:rPr b="1" i="0" lang="en-US" sz="1800" u="none" cap="none" strike="noStrike">
                <a:solidFill>
                  <a:schemeClr val="lt1"/>
                </a:solidFill>
              </a:rPr>
              <a:t>Established racial segregation in public schools</a:t>
            </a:r>
            <a:endParaRPr b="1" sz="1800"/>
          </a:p>
          <a:p>
            <a:pPr indent="-254000" lvl="2" marL="1143000" marR="0" rtl="0" algn="l">
              <a:spcBef>
                <a:spcPts val="880"/>
              </a:spcBef>
              <a:spcAft>
                <a:spcPts val="0"/>
              </a:spcAft>
              <a:buClr>
                <a:schemeClr val="accent1"/>
              </a:buClr>
              <a:buSzPts val="1800"/>
              <a:buFont typeface="Noto Sans Symbols"/>
              <a:buChar char="○"/>
            </a:pPr>
            <a:r>
              <a:rPr b="1" i="0" lang="en-US" sz="1800" u="none" cap="none" strike="noStrike">
                <a:solidFill>
                  <a:schemeClr val="lt1"/>
                </a:solidFill>
              </a:rPr>
              <a:t>Separate but equal doctrine</a:t>
            </a:r>
            <a:endParaRPr b="1" sz="1800"/>
          </a:p>
          <a:p>
            <a:pPr indent="-298450" lvl="1" marL="742950" marR="0" rtl="0" algn="l">
              <a:spcBef>
                <a:spcPts val="920"/>
              </a:spcBef>
              <a:spcAft>
                <a:spcPts val="0"/>
              </a:spcAft>
              <a:buClr>
                <a:schemeClr val="accent1"/>
              </a:buClr>
              <a:buSzPts val="1800"/>
              <a:buFont typeface="Noto Sans Symbols"/>
              <a:buChar char="○"/>
            </a:pPr>
            <a:r>
              <a:rPr b="1" i="0" lang="en-US" sz="1800" u="none" cap="none" strike="noStrike">
                <a:solidFill>
                  <a:schemeClr val="lt1"/>
                </a:solidFill>
              </a:rPr>
              <a:t>Abandoned 1868 court system</a:t>
            </a:r>
            <a:endParaRPr b="1" sz="1800"/>
          </a:p>
          <a:p>
            <a:pPr indent="-254000" lvl="2" marL="1143000" marR="0" rtl="0" algn="l">
              <a:spcBef>
                <a:spcPts val="880"/>
              </a:spcBef>
              <a:spcAft>
                <a:spcPts val="0"/>
              </a:spcAft>
              <a:buClr>
                <a:schemeClr val="accent1"/>
              </a:buClr>
              <a:buSzPts val="1800"/>
              <a:buFont typeface="Noto Sans Symbols"/>
              <a:buChar char="○"/>
            </a:pPr>
            <a:r>
              <a:rPr b="1" i="0" lang="en-US" sz="1800" u="none" cap="none" strike="noStrike">
                <a:solidFill>
                  <a:schemeClr val="lt1"/>
                </a:solidFill>
              </a:rPr>
              <a:t>NC Supreme Court reduced to 3 judges</a:t>
            </a:r>
            <a:endParaRPr b="1" sz="1800"/>
          </a:p>
          <a:p>
            <a:pPr indent="-254000" lvl="2" marL="1143000" marR="0" rtl="0" algn="l">
              <a:spcBef>
                <a:spcPts val="880"/>
              </a:spcBef>
              <a:spcAft>
                <a:spcPts val="0"/>
              </a:spcAft>
              <a:buClr>
                <a:schemeClr val="accent1"/>
              </a:buClr>
              <a:buSzPts val="1800"/>
              <a:buFont typeface="Noto Sans Symbols"/>
              <a:buChar char="○"/>
            </a:pPr>
            <a:r>
              <a:rPr b="1" i="0" lang="en-US" sz="1800" u="none" cap="none" strike="noStrike">
                <a:solidFill>
                  <a:schemeClr val="lt1"/>
                </a:solidFill>
              </a:rPr>
              <a:t>General Assembly could create new courts lower than the Supreme Court as they saw fit</a:t>
            </a:r>
            <a:endParaRPr b="1" sz="1800"/>
          </a:p>
          <a:p>
            <a:pPr indent="-298450" lvl="1" marL="742950" marR="0" rtl="0" algn="l">
              <a:spcBef>
                <a:spcPts val="920"/>
              </a:spcBef>
              <a:spcAft>
                <a:spcPts val="0"/>
              </a:spcAft>
              <a:buClr>
                <a:schemeClr val="accent1"/>
              </a:buClr>
              <a:buSzPts val="1800"/>
              <a:buFont typeface="Noto Sans Symbols"/>
              <a:buChar char="○"/>
            </a:pPr>
            <a:r>
              <a:rPr b="1" i="0" lang="en-US" sz="1800" u="none" cap="none" strike="noStrike">
                <a:solidFill>
                  <a:schemeClr val="lt1"/>
                </a:solidFill>
              </a:rPr>
              <a:t>Legislature could revise or abolish local governments</a:t>
            </a:r>
            <a:endParaRPr b="1" i="0" sz="1800" u="none" cap="none" strike="noStrike">
              <a:solidFill>
                <a:schemeClr val="lt1"/>
              </a:solidFill>
            </a:endParaRPr>
          </a:p>
        </p:txBody>
      </p:sp>
      <p:sp>
        <p:nvSpPr>
          <p:cNvPr id="175" name="Google Shape;175;p24"/>
          <p:cNvSpPr txBox="1"/>
          <p:nvPr>
            <p:ph idx="2" type="body"/>
          </p:nvPr>
        </p:nvSpPr>
        <p:spPr>
          <a:xfrm>
            <a:off x="6187415" y="2222287"/>
            <a:ext cx="5194583" cy="2678326"/>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en-US" sz="1800" u="none" cap="none" strike="noStrike">
                <a:solidFill>
                  <a:schemeClr val="lt1"/>
                </a:solidFill>
                <a:latin typeface="Century Gothic"/>
                <a:ea typeface="Century Gothic"/>
                <a:cs typeface="Century Gothic"/>
                <a:sym typeface="Century Gothic"/>
              </a:rPr>
              <a:t>Why do you think racial segregation was added in 1875?</a:t>
            </a:r>
            <a:endParaRPr b="0" i="0" sz="1800" u="none" cap="none" strike="noStrike">
              <a:solidFill>
                <a:schemeClr val="lt1"/>
              </a:solidFill>
              <a:latin typeface="Century Gothic"/>
              <a:ea typeface="Century Gothic"/>
              <a:cs typeface="Century Gothic"/>
              <a:sym typeface="Century Gothic"/>
            </a:endParaRPr>
          </a:p>
        </p:txBody>
      </p:sp>
      <p:pic>
        <p:nvPicPr>
          <p:cNvPr id="176" name="Google Shape;176;p24"/>
          <p:cNvPicPr preferRelativeResize="0"/>
          <p:nvPr/>
        </p:nvPicPr>
        <p:blipFill rotWithShape="1">
          <a:blip r:embed="rId3">
            <a:alphaModFix/>
          </a:blip>
          <a:srcRect b="0" l="0" r="0" t="0"/>
          <a:stretch/>
        </p:blipFill>
        <p:spPr>
          <a:xfrm>
            <a:off x="7500938" y="200025"/>
            <a:ext cx="4428564" cy="2947639"/>
          </a:xfrm>
          <a:prstGeom prst="rect">
            <a:avLst/>
          </a:prstGeom>
          <a:noFill/>
          <a:ln>
            <a:noFill/>
          </a:ln>
        </p:spPr>
      </p:pic>
      <p:pic>
        <p:nvPicPr>
          <p:cNvPr id="177" name="Google Shape;177;p24"/>
          <p:cNvPicPr preferRelativeResize="0"/>
          <p:nvPr/>
        </p:nvPicPr>
        <p:blipFill rotWithShape="1">
          <a:blip r:embed="rId4">
            <a:alphaModFix/>
          </a:blip>
          <a:srcRect b="0" l="0" r="0" t="0"/>
          <a:stretch/>
        </p:blipFill>
        <p:spPr>
          <a:xfrm>
            <a:off x="6227031" y="3964151"/>
            <a:ext cx="3623885" cy="28221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