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5156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4595"/>
  </p:normalViewPr>
  <p:slideViewPr>
    <p:cSldViewPr snapToGrid="0" snapToObjects="1">
      <p:cViewPr varScale="1">
        <p:scale>
          <a:sx n="127" d="100"/>
          <a:sy n="127" d="100"/>
        </p:scale>
        <p:origin x="1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122363"/>
            <a:ext cx="893826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602038"/>
            <a:ext cx="78867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3A2B-0143-7449-B2EA-94857ECFE50E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A537-0D90-5E4A-9470-AD14A961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33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3A2B-0143-7449-B2EA-94857ECFE50E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A537-0D90-5E4A-9470-AD14A961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8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65125"/>
            <a:ext cx="226742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8" y="365125"/>
            <a:ext cx="667083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3A2B-0143-7449-B2EA-94857ECFE50E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A537-0D90-5E4A-9470-AD14A961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3A2B-0143-7449-B2EA-94857ECFE50E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A537-0D90-5E4A-9470-AD14A961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8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1" y="1709740"/>
            <a:ext cx="906970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1" y="4589465"/>
            <a:ext cx="906970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3A2B-0143-7449-B2EA-94857ECFE50E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A537-0D90-5E4A-9470-AD14A961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7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825625"/>
            <a:ext cx="446913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825625"/>
            <a:ext cx="446913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3A2B-0143-7449-B2EA-94857ECFE50E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A537-0D90-5E4A-9470-AD14A961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6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65127"/>
            <a:ext cx="906970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681163"/>
            <a:ext cx="44485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505075"/>
            <a:ext cx="44485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3" y="1681163"/>
            <a:ext cx="44705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3" y="2505075"/>
            <a:ext cx="44705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3A2B-0143-7449-B2EA-94857ECFE50E}" type="datetimeFigureOut">
              <a:rPr lang="en-US" smtClean="0"/>
              <a:t>10/7/21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A537-0D90-5E4A-9470-AD14A961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2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3A2B-0143-7449-B2EA-94857ECFE50E}" type="datetimeFigureOut">
              <a:rPr lang="en-US" smtClean="0"/>
              <a:t>10/7/21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A537-0D90-5E4A-9470-AD14A961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5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3A2B-0143-7449-B2EA-94857ECFE50E}" type="datetimeFigureOut">
              <a:rPr lang="en-US" smtClean="0"/>
              <a:t>10/7/21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A537-0D90-5E4A-9470-AD14A961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0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457200"/>
            <a:ext cx="33915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499" y="987427"/>
            <a:ext cx="532352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7" y="2057400"/>
            <a:ext cx="339155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3A2B-0143-7449-B2EA-94857ECFE50E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A537-0D90-5E4A-9470-AD14A961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457200"/>
            <a:ext cx="33915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499" y="987427"/>
            <a:ext cx="532352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7" y="2057400"/>
            <a:ext cx="339155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3A2B-0143-7449-B2EA-94857ECFE50E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A537-0D90-5E4A-9470-AD14A961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0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65127"/>
            <a:ext cx="9069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825625"/>
            <a:ext cx="9069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8" y="6356352"/>
            <a:ext cx="2366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D3A2B-0143-7449-B2EA-94857ECFE50E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6356352"/>
            <a:ext cx="3549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6356352"/>
            <a:ext cx="2366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1A537-0D90-5E4A-9470-AD14A961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8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D154-F990-3047-A8E3-B67BDFD19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690" y="2037367"/>
            <a:ext cx="9154046" cy="2387600"/>
          </a:xfrm>
        </p:spPr>
        <p:txBody>
          <a:bodyPr>
            <a:noAutofit/>
          </a:bodyPr>
          <a:lstStyle/>
          <a:p>
            <a:r>
              <a:rPr lang="en-US" dirty="0">
                <a:latin typeface="Abadi MT Condensed Light" panose="020B0306030101010103" pitchFamily="34" charset="77"/>
              </a:rPr>
              <a:t>A new one-year membership at </a:t>
            </a:r>
            <a:r>
              <a:rPr lang="en-US" dirty="0" err="1">
                <a:latin typeface="Abadi MT Condensed Light" panose="020B0306030101010103" pitchFamily="34" charset="77"/>
              </a:rPr>
              <a:t>RecPlex</a:t>
            </a:r>
            <a:r>
              <a:rPr lang="en-US" dirty="0">
                <a:latin typeface="Abadi MT Condensed Light" panose="020B0306030101010103" pitchFamily="34" charset="77"/>
              </a:rPr>
              <a:t> costs $160. A registration fee of $28 is paid up front, the rest is paid monthly.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CD5D3-9B44-314C-9A1E-7F6D3C66A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675" y="4354631"/>
            <a:ext cx="9023419" cy="1995443"/>
          </a:xfrm>
        </p:spPr>
        <p:txBody>
          <a:bodyPr>
            <a:normAutofit/>
          </a:bodyPr>
          <a:lstStyle/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Define the variables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constant? (y-intercept)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rate?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Write the equation and solve for: How much do new members pay each month?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C2BE248-F435-7649-9B5E-5B3448304777}"/>
              </a:ext>
            </a:extLst>
          </p:cNvPr>
          <p:cNvSpPr/>
          <p:nvPr/>
        </p:nvSpPr>
        <p:spPr>
          <a:xfrm>
            <a:off x="133815" y="211875"/>
            <a:ext cx="1393902" cy="12377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Abadi MT Condensed Light" panose="020B0306030101010103" pitchFamily="34" charset="77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13804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D154-F990-3047-A8E3-B67BDFD19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842" y="1449660"/>
            <a:ext cx="9154046" cy="2387600"/>
          </a:xfrm>
        </p:spPr>
        <p:txBody>
          <a:bodyPr>
            <a:noAutofit/>
          </a:bodyPr>
          <a:lstStyle/>
          <a:p>
            <a:r>
              <a:rPr lang="en-US" dirty="0">
                <a:latin typeface="Abadi MT Condensed Light" panose="020B0306030101010103" pitchFamily="34" charset="77"/>
              </a:rPr>
              <a:t>Juan’s cell phone company charges $35 a month for phone service plus $1 per Gig of data used.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CD5D3-9B44-314C-9A1E-7F6D3C66A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090" y="4077323"/>
            <a:ext cx="9023419" cy="1995443"/>
          </a:xfrm>
        </p:spPr>
        <p:txBody>
          <a:bodyPr>
            <a:normAutofit/>
          </a:bodyPr>
          <a:lstStyle/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Define the variables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constant? (y-intercept)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rate?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Write the equation and solve for: How much data he used if his bill was $52?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C2BE248-F435-7649-9B5E-5B3448304777}"/>
              </a:ext>
            </a:extLst>
          </p:cNvPr>
          <p:cNvSpPr/>
          <p:nvPr/>
        </p:nvSpPr>
        <p:spPr>
          <a:xfrm>
            <a:off x="133815" y="211875"/>
            <a:ext cx="1393902" cy="12377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Abadi MT Condensed Light" panose="020B0306030101010103" pitchFamily="34" charset="77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74284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D154-F990-3047-A8E3-B67BDFD19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842" y="1449660"/>
            <a:ext cx="9154046" cy="238760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Abadi MT Condensed Light" panose="020B0306030101010103" pitchFamily="34" charset="77"/>
              </a:rPr>
              <a:t>Nevaeh’s soccer team purchased uniforms and equipment for a total of $912. The equipment cost $612, and the uniforms are $25 each.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CD5D3-9B44-314C-9A1E-7F6D3C66A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090" y="4077323"/>
            <a:ext cx="9023419" cy="1995443"/>
          </a:xfrm>
        </p:spPr>
        <p:txBody>
          <a:bodyPr>
            <a:normAutofit/>
          </a:bodyPr>
          <a:lstStyle/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Define the variables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constant? (y-intercept)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rate?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Write the equation and solve for: How any uniforms were purchased?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C2BE248-F435-7649-9B5E-5B3448304777}"/>
              </a:ext>
            </a:extLst>
          </p:cNvPr>
          <p:cNvSpPr/>
          <p:nvPr/>
        </p:nvSpPr>
        <p:spPr>
          <a:xfrm>
            <a:off x="133815" y="211875"/>
            <a:ext cx="1393902" cy="12377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Abadi MT Condensed Light" panose="020B0306030101010103" pitchFamily="34" charset="77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97669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D154-F990-3047-A8E3-B67BDFD19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842" y="735978"/>
            <a:ext cx="9154046" cy="238760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Abadi MT Condensed Light" panose="020B0306030101010103" pitchFamily="34" charset="77"/>
              </a:rPr>
              <a:t>Long’s Coffee Shop sells a refill mug for $8.95. Each refill costs $1.50.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CD5D3-9B44-314C-9A1E-7F6D3C66A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090" y="3473605"/>
            <a:ext cx="9023419" cy="2643766"/>
          </a:xfrm>
        </p:spPr>
        <p:txBody>
          <a:bodyPr>
            <a:normAutofit/>
          </a:bodyPr>
          <a:lstStyle/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Define the variables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constant? (y-intercept)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rate?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Write the equation and solve for: How many refills did she buy if she spent $26.95 on the cup and refills this month?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C2BE248-F435-7649-9B5E-5B3448304777}"/>
              </a:ext>
            </a:extLst>
          </p:cNvPr>
          <p:cNvSpPr/>
          <p:nvPr/>
        </p:nvSpPr>
        <p:spPr>
          <a:xfrm>
            <a:off x="133815" y="211875"/>
            <a:ext cx="1393902" cy="12377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Abadi MT Condensed Light" panose="020B0306030101010103" pitchFamily="34" charset="77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0022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D154-F990-3047-A8E3-B67BDFD19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842" y="735978"/>
            <a:ext cx="9154046" cy="238760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Abadi MT Condensed Light" panose="020B0306030101010103" pitchFamily="34" charset="77"/>
              </a:rPr>
              <a:t>The bill to repair a computer was $179. The parts were $44 and the technician charged $45 an hour.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CD5D3-9B44-314C-9A1E-7F6D3C66A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090" y="3473605"/>
            <a:ext cx="9023419" cy="2643766"/>
          </a:xfrm>
        </p:spPr>
        <p:txBody>
          <a:bodyPr>
            <a:normAutofit/>
          </a:bodyPr>
          <a:lstStyle/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Define the variables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constant? (y-intercept)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rate?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Write the equation and solve for: How many hours did it take to fix the computer?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C2BE248-F435-7649-9B5E-5B3448304777}"/>
              </a:ext>
            </a:extLst>
          </p:cNvPr>
          <p:cNvSpPr/>
          <p:nvPr/>
        </p:nvSpPr>
        <p:spPr>
          <a:xfrm>
            <a:off x="133815" y="211875"/>
            <a:ext cx="1393902" cy="12377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Abadi MT Condensed Light" panose="020B0306030101010103" pitchFamily="34" charset="77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07941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D154-F990-3047-A8E3-B67BDFD19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052" y="2118722"/>
            <a:ext cx="9913435" cy="2386363"/>
          </a:xfrm>
        </p:spPr>
        <p:txBody>
          <a:bodyPr>
            <a:noAutofit/>
          </a:bodyPr>
          <a:lstStyle/>
          <a:p>
            <a:r>
              <a:rPr lang="en-US" sz="5400" dirty="0">
                <a:latin typeface="Abadi MT Condensed Light" panose="020B0306030101010103" pitchFamily="34" charset="77"/>
              </a:rPr>
              <a:t>The Elk Grove Gun Range is offering a special. Each round costs $2.50 and the target costs $2. You spend $14.50 today at the range.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CD5D3-9B44-314C-9A1E-7F6D3C66A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090" y="4293210"/>
            <a:ext cx="9023419" cy="2643766"/>
          </a:xfrm>
        </p:spPr>
        <p:txBody>
          <a:bodyPr>
            <a:normAutofit/>
          </a:bodyPr>
          <a:lstStyle/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Define the variables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constant? (y-intercept)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rate?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Write the equation and solve for: How many rounds did you shoot?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C2BE248-F435-7649-9B5E-5B3448304777}"/>
              </a:ext>
            </a:extLst>
          </p:cNvPr>
          <p:cNvSpPr/>
          <p:nvPr/>
        </p:nvSpPr>
        <p:spPr>
          <a:xfrm>
            <a:off x="133815" y="211875"/>
            <a:ext cx="1393902" cy="12377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Abadi MT Condensed Light" panose="020B0306030101010103" pitchFamily="34" charset="77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563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D154-F990-3047-A8E3-B67BDFD19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458" y="1159713"/>
            <a:ext cx="9023419" cy="2386363"/>
          </a:xfrm>
        </p:spPr>
        <p:txBody>
          <a:bodyPr>
            <a:noAutofit/>
          </a:bodyPr>
          <a:lstStyle/>
          <a:p>
            <a:r>
              <a:rPr lang="en-US" sz="5400" dirty="0">
                <a:latin typeface="Abadi MT Condensed Light" panose="020B0306030101010103" pitchFamily="34" charset="77"/>
              </a:rPr>
              <a:t>The sum of the angles in a triangle is 180. One angle measures 45 degrees, the other two are equal.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CD5D3-9B44-314C-9A1E-7F6D3C66A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090" y="4002359"/>
            <a:ext cx="9023419" cy="2643766"/>
          </a:xfrm>
        </p:spPr>
        <p:txBody>
          <a:bodyPr>
            <a:normAutofit/>
          </a:bodyPr>
          <a:lstStyle/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Define the variables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constant? (y-intercept)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rate?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Write the equation and solve for: What is the measure of the other two angles?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C2BE248-F435-7649-9B5E-5B3448304777}"/>
              </a:ext>
            </a:extLst>
          </p:cNvPr>
          <p:cNvSpPr/>
          <p:nvPr/>
        </p:nvSpPr>
        <p:spPr>
          <a:xfrm>
            <a:off x="133815" y="211875"/>
            <a:ext cx="1393902" cy="12377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Abadi MT Condensed Light" panose="020B0306030101010103" pitchFamily="34" charset="77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084599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D154-F990-3047-A8E3-B67BDFD19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155" y="1293525"/>
            <a:ext cx="9456233" cy="2386363"/>
          </a:xfrm>
        </p:spPr>
        <p:txBody>
          <a:bodyPr>
            <a:noAutofit/>
          </a:bodyPr>
          <a:lstStyle/>
          <a:p>
            <a:r>
              <a:rPr lang="en-US" sz="5400" dirty="0">
                <a:latin typeface="Abadi MT Condensed Light" panose="020B0306030101010103" pitchFamily="34" charset="77"/>
              </a:rPr>
              <a:t>Sandra scores 4 baskets in her first game. She then makes the same number of baskets in her next three games. She made 19 baskets total.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CD5D3-9B44-314C-9A1E-7F6D3C66A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090" y="4002359"/>
            <a:ext cx="9023419" cy="2643766"/>
          </a:xfrm>
        </p:spPr>
        <p:txBody>
          <a:bodyPr>
            <a:normAutofit/>
          </a:bodyPr>
          <a:lstStyle/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Define the variables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constant? (y-intercept)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rate?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Write the equation and solve for: How many did she make in each of those last three games?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C2BE248-F435-7649-9B5E-5B3448304777}"/>
              </a:ext>
            </a:extLst>
          </p:cNvPr>
          <p:cNvSpPr/>
          <p:nvPr/>
        </p:nvSpPr>
        <p:spPr>
          <a:xfrm>
            <a:off x="133815" y="211875"/>
            <a:ext cx="1393902" cy="12377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Abadi MT Condensed Light" panose="020B0306030101010103" pitchFamily="34" charset="77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54095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D154-F990-3047-A8E3-B67BDFD19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932" y="1628059"/>
            <a:ext cx="10136457" cy="2386363"/>
          </a:xfrm>
        </p:spPr>
        <p:txBody>
          <a:bodyPr>
            <a:noAutofit/>
          </a:bodyPr>
          <a:lstStyle/>
          <a:p>
            <a:r>
              <a:rPr lang="en-US" sz="5400" dirty="0">
                <a:latin typeface="Abadi MT Condensed Light" panose="020B0306030101010103" pitchFamily="34" charset="77"/>
              </a:rPr>
              <a:t>You and three friends get money to go to a carnival. You have a coupon for $20 off your ticket purchase. You pay $100 for all the tickets.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CD5D3-9B44-314C-9A1E-7F6D3C66A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090" y="4002359"/>
            <a:ext cx="9023419" cy="2643766"/>
          </a:xfrm>
        </p:spPr>
        <p:txBody>
          <a:bodyPr>
            <a:normAutofit/>
          </a:bodyPr>
          <a:lstStyle/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Define the variables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constant? (y-intercept)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What is the rate?</a:t>
            </a:r>
          </a:p>
          <a:p>
            <a:pPr marL="457200" indent="-457200" algn="l">
              <a:buAutoNum type="alphaUcPeriod"/>
            </a:pPr>
            <a:r>
              <a:rPr lang="en-US" dirty="0">
                <a:latin typeface="Abadi MT Condensed Light" panose="020B0306030101010103" pitchFamily="34" charset="77"/>
              </a:rPr>
              <a:t>Write the equation and solve for: How much did one ticket cost originally?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C2BE248-F435-7649-9B5E-5B3448304777}"/>
              </a:ext>
            </a:extLst>
          </p:cNvPr>
          <p:cNvSpPr/>
          <p:nvPr/>
        </p:nvSpPr>
        <p:spPr>
          <a:xfrm>
            <a:off x="133815" y="122667"/>
            <a:ext cx="1159726" cy="8140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Abadi MT Condensed Light" panose="020B0306030101010103" pitchFamily="34" charset="7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0502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544</Words>
  <Application>Microsoft Macintosh PowerPoint</Application>
  <PresentationFormat>Custom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Abadi MT Condensed Light</vt:lpstr>
      <vt:lpstr>Arial</vt:lpstr>
      <vt:lpstr>Calibri</vt:lpstr>
      <vt:lpstr>Calibri Light</vt:lpstr>
      <vt:lpstr>Office Theme</vt:lpstr>
      <vt:lpstr>A new one-year membership at RecPlex costs $160. A registration fee of $28 is paid up front, the rest is paid monthly. </vt:lpstr>
      <vt:lpstr>Juan’s cell phone company charges $35 a month for phone service plus $1 per Gig of data used. </vt:lpstr>
      <vt:lpstr>Nevaeh’s soccer team purchased uniforms and equipment for a total of $912. The equipment cost $612, and the uniforms are $25 each. </vt:lpstr>
      <vt:lpstr>Long’s Coffee Shop sells a refill mug for $8.95. Each refill costs $1.50.</vt:lpstr>
      <vt:lpstr>The bill to repair a computer was $179. The parts were $44 and the technician charged $45 an hour.</vt:lpstr>
      <vt:lpstr>The Elk Grove Gun Range is offering a special. Each round costs $2.50 and the target costs $2. You spend $14.50 today at the range. </vt:lpstr>
      <vt:lpstr>The sum of the angles in a triangle is 180. One angle measures 45 degrees, the other two are equal. </vt:lpstr>
      <vt:lpstr>Sandra scores 4 baskets in her first game. She then makes the same number of baskets in her next three games. She made 19 baskets total.</vt:lpstr>
      <vt:lpstr>You and three friends get money to go to a carnival. You have a coupon for $20 off your ticket purchase. You pay $100 for all the tickets.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one-year membership at RecPlex costs $160. A registration fee of $28 is paid up front, the rest is paid monthly. </dc:title>
  <dc:creator>SCARLETT LYON</dc:creator>
  <cp:lastModifiedBy>SCARLETT LYON</cp:lastModifiedBy>
  <cp:revision>4</cp:revision>
  <cp:lastPrinted>2021-10-07T16:24:25Z</cp:lastPrinted>
  <dcterms:created xsi:type="dcterms:W3CDTF">2021-10-07T15:42:50Z</dcterms:created>
  <dcterms:modified xsi:type="dcterms:W3CDTF">2021-10-07T16:26:48Z</dcterms:modified>
</cp:coreProperties>
</file>