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78E0-8083-4EEE-A1DB-795C5A02E32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A71E-F9DF-45BC-907D-B80C23957C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Bahnschrift SemiBold" pitchFamily="34" charset="0"/>
              </a:rPr>
              <a:t>My Wellness Plan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Bahnschrift Semi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Your Name 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ellness whe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37" y="228600"/>
            <a:ext cx="8947163" cy="6468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“Measure what is measurable, and make measurable what is not so.” – Galileo Galil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Bahnschrift SemiBold" pitchFamily="34" charset="0"/>
              </a:rPr>
              <a:t>Wellness Baseline Assessment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Bahnschrift SemiBold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3733800"/>
          <a:ext cx="7620001" cy="2133599"/>
        </p:xfrm>
        <a:graphic>
          <a:graphicData uri="http://schemas.openxmlformats.org/drawingml/2006/table">
            <a:tbl>
              <a:tblPr/>
              <a:tblGrid>
                <a:gridCol w="1216685"/>
                <a:gridCol w="640570"/>
                <a:gridCol w="640570"/>
                <a:gridCol w="640570"/>
                <a:gridCol w="641366"/>
                <a:gridCol w="642162"/>
                <a:gridCol w="642162"/>
                <a:gridCol w="642162"/>
                <a:gridCol w="642162"/>
                <a:gridCol w="642162"/>
                <a:gridCol w="62943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US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Emotional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Financial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Spiritual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Occupational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Physical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Intellectual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538135"/>
                          </a:solidFill>
                          <a:latin typeface="Calibri"/>
                          <a:ea typeface="Calibri"/>
                          <a:cs typeface="Times New Roman"/>
                        </a:rPr>
                        <a:t>Environmental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52600" y="1676400"/>
            <a:ext cx="54101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Based on your thoughts TODAY,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rate your satisfaction in each domain of wellness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placing an “x” in the appropriate box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1= Not satisfied at all; 10= Could not be more satisfied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Bahnschrift SemiBold" pitchFamily="34" charset="0"/>
              </a:rPr>
              <a:t>What have you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Wellness Plan</vt:lpstr>
      <vt:lpstr>Slide 2</vt:lpstr>
      <vt:lpstr>Slide 3</vt:lpstr>
      <vt:lpstr>Wellness Baseline Assessment</vt:lpstr>
      <vt:lpstr>What have you learned?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Wellness Plan</dc:title>
  <dc:creator>Team Gouge</dc:creator>
  <cp:lastModifiedBy>Team Gouge</cp:lastModifiedBy>
  <cp:revision>7</cp:revision>
  <dcterms:created xsi:type="dcterms:W3CDTF">2020-01-21T15:28:07Z</dcterms:created>
  <dcterms:modified xsi:type="dcterms:W3CDTF">2020-01-21T16:33:08Z</dcterms:modified>
</cp:coreProperties>
</file>